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60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</a:t>
            </a:r>
            <a:r>
              <a:rPr lang="en-US" altLang="ja-JP" sz="3600"/>
              <a:t>2</a:t>
            </a:r>
            <a:r>
              <a:rPr lang="ja-JP" altLang="en-US" sz="3600"/>
              <a:t>進数・</a:t>
            </a:r>
            <a:r>
              <a:rPr lang="en-US" altLang="ja-JP" sz="3600"/>
              <a:t>8</a:t>
            </a:r>
            <a:r>
              <a:rPr lang="ja-JP" altLang="en-US" sz="3600"/>
              <a:t>進数・</a:t>
            </a:r>
            <a:r>
              <a:rPr lang="en-US" altLang="ja-JP" sz="3600"/>
              <a:t>16</a:t>
            </a:r>
            <a:r>
              <a:rPr lang="ja-JP" altLang="en-US" sz="3600"/>
              <a:t>進数 ～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2015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4261</TotalTime>
  <Words>14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情報科学序論</dc:title>
  <dc:creator>幸山直人</dc:creator>
  <cp:lastModifiedBy>Naoto KOUYAMA</cp:lastModifiedBy>
  <cp:revision>478</cp:revision>
  <dcterms:created xsi:type="dcterms:W3CDTF">1601-01-01T00:00:00Z</dcterms:created>
  <dcterms:modified xsi:type="dcterms:W3CDTF">2015-04-14T10:09:22Z</dcterms:modified>
</cp:coreProperties>
</file>