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722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アルゴリズム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ハノイの塔（再帰的解法）全体</a:t>
            </a:r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4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cxnSp>
        <p:nvCxnSpPr>
          <p:cNvPr id="580641" name="AutoShape 33"/>
          <p:cNvCxnSpPr>
            <a:cxnSpLocks noChangeShapeType="1"/>
            <a:stCxn id="580611" idx="2"/>
            <a:endCxn id="58061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2" name="AutoShape 34"/>
          <p:cNvCxnSpPr>
            <a:cxnSpLocks noChangeShapeType="1"/>
            <a:stCxn id="580611" idx="2"/>
            <a:endCxn id="58061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3" name="AutoShape 35"/>
          <p:cNvCxnSpPr>
            <a:cxnSpLocks noChangeShapeType="1"/>
            <a:stCxn id="580611" idx="2"/>
            <a:endCxn id="58061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4" name="AutoShape 36"/>
          <p:cNvCxnSpPr>
            <a:cxnSpLocks noChangeShapeType="1"/>
            <a:stCxn id="580615" idx="2"/>
            <a:endCxn id="58061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5" name="AutoShape 37"/>
          <p:cNvCxnSpPr>
            <a:cxnSpLocks noChangeShapeType="1"/>
            <a:stCxn id="580615" idx="2"/>
            <a:endCxn id="58061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6" name="AutoShape 38"/>
          <p:cNvCxnSpPr>
            <a:cxnSpLocks noChangeShapeType="1"/>
            <a:stCxn id="580615" idx="2"/>
            <a:endCxn id="58061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7" name="AutoShape 39"/>
          <p:cNvCxnSpPr>
            <a:cxnSpLocks noChangeShapeType="1"/>
            <a:stCxn id="580614" idx="2"/>
            <a:endCxn id="58062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8" name="AutoShape 40"/>
          <p:cNvCxnSpPr>
            <a:cxnSpLocks noChangeShapeType="1"/>
            <a:stCxn id="580614" idx="2"/>
            <a:endCxn id="58061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9" name="AutoShape 41"/>
          <p:cNvCxnSpPr>
            <a:cxnSpLocks noChangeShapeType="1"/>
            <a:stCxn id="580614" idx="2"/>
            <a:endCxn id="58061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0" name="AutoShape 42"/>
          <p:cNvCxnSpPr>
            <a:cxnSpLocks noChangeShapeType="1"/>
            <a:stCxn id="580617" idx="2"/>
            <a:endCxn id="58062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1" name="AutoShape 43"/>
          <p:cNvCxnSpPr>
            <a:cxnSpLocks noChangeShapeType="1"/>
            <a:stCxn id="580617" idx="2"/>
            <a:endCxn id="58062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2" name="AutoShape 44"/>
          <p:cNvCxnSpPr>
            <a:cxnSpLocks noChangeShapeType="1"/>
            <a:stCxn id="580617" idx="2"/>
            <a:endCxn id="58062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3" name="AutoShape 45"/>
          <p:cNvCxnSpPr>
            <a:cxnSpLocks noChangeShapeType="1"/>
            <a:stCxn id="580616" idx="2"/>
            <a:endCxn id="58062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4" name="AutoShape 46"/>
          <p:cNvCxnSpPr>
            <a:cxnSpLocks noChangeShapeType="1"/>
            <a:stCxn id="580616" idx="2"/>
            <a:endCxn id="58062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5" name="AutoShape 47"/>
          <p:cNvCxnSpPr>
            <a:cxnSpLocks noChangeShapeType="1"/>
            <a:stCxn id="580616" idx="2"/>
            <a:endCxn id="58062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6" name="AutoShape 48"/>
          <p:cNvCxnSpPr>
            <a:cxnSpLocks noChangeShapeType="1"/>
            <a:stCxn id="580620" idx="2"/>
            <a:endCxn id="58063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7" name="AutoShape 49"/>
          <p:cNvCxnSpPr>
            <a:cxnSpLocks noChangeShapeType="1"/>
            <a:stCxn id="580620" idx="2"/>
            <a:endCxn id="58063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8" name="AutoShape 50"/>
          <p:cNvCxnSpPr>
            <a:cxnSpLocks noChangeShapeType="1"/>
            <a:stCxn id="580620" idx="2"/>
            <a:endCxn id="58063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9" name="AutoShape 51"/>
          <p:cNvCxnSpPr>
            <a:cxnSpLocks noChangeShapeType="1"/>
            <a:stCxn id="580619" idx="2"/>
            <a:endCxn id="58062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0" name="AutoShape 52"/>
          <p:cNvCxnSpPr>
            <a:cxnSpLocks noChangeShapeType="1"/>
            <a:stCxn id="580619" idx="2"/>
            <a:endCxn id="58062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1" name="AutoShape 53"/>
          <p:cNvCxnSpPr>
            <a:cxnSpLocks noChangeShapeType="1"/>
            <a:stCxn id="580619" idx="2"/>
            <a:endCxn id="58062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2" name="AutoShape 54"/>
          <p:cNvCxnSpPr>
            <a:cxnSpLocks noChangeShapeType="1"/>
            <a:stCxn id="580626" idx="2"/>
            <a:endCxn id="58063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3" name="AutoShape 55"/>
          <p:cNvCxnSpPr>
            <a:cxnSpLocks noChangeShapeType="1"/>
            <a:stCxn id="580625" idx="2"/>
            <a:endCxn id="58063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4" name="AutoShape 56"/>
          <p:cNvCxnSpPr>
            <a:cxnSpLocks noChangeShapeType="1"/>
            <a:stCxn id="580623" idx="2"/>
            <a:endCxn id="58063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5" name="AutoShape 57"/>
          <p:cNvCxnSpPr>
            <a:cxnSpLocks noChangeShapeType="1"/>
            <a:stCxn id="580622" idx="2"/>
            <a:endCxn id="58063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6" name="AutoShape 58"/>
          <p:cNvCxnSpPr>
            <a:cxnSpLocks noChangeShapeType="1"/>
            <a:stCxn id="580632" idx="2"/>
            <a:endCxn id="58064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7" name="AutoShape 59"/>
          <p:cNvCxnSpPr>
            <a:cxnSpLocks noChangeShapeType="1"/>
            <a:stCxn id="580631" idx="2"/>
            <a:endCxn id="58063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8" name="AutoShape 60"/>
          <p:cNvCxnSpPr>
            <a:cxnSpLocks noChangeShapeType="1"/>
            <a:stCxn id="580629" idx="2"/>
            <a:endCxn id="58063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9" name="AutoShape 61"/>
          <p:cNvCxnSpPr>
            <a:cxnSpLocks noChangeShapeType="1"/>
            <a:stCxn id="580628" idx="2"/>
            <a:endCxn id="58063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067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レベル０</a:t>
            </a:r>
          </a:p>
        </p:txBody>
      </p:sp>
      <p:sp>
        <p:nvSpPr>
          <p:cNvPr id="58067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レベル１</a:t>
            </a:r>
            <a:r>
              <a:rPr lang="en-US" altLang="ja-JP" sz="1600"/>
              <a:t>(n=4)</a:t>
            </a:r>
          </a:p>
        </p:txBody>
      </p:sp>
      <p:sp>
        <p:nvSpPr>
          <p:cNvPr id="58067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レベル２</a:t>
            </a:r>
            <a:r>
              <a:rPr lang="en-US" altLang="ja-JP" sz="1600"/>
              <a:t>(n=3)</a:t>
            </a:r>
          </a:p>
        </p:txBody>
      </p:sp>
      <p:sp>
        <p:nvSpPr>
          <p:cNvPr id="58067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レベル３</a:t>
            </a:r>
            <a:r>
              <a:rPr lang="en-US" altLang="ja-JP" sz="1600"/>
              <a:t>(n=2)</a:t>
            </a:r>
          </a:p>
        </p:txBody>
      </p:sp>
      <p:sp>
        <p:nvSpPr>
          <p:cNvPr id="58067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レベル４</a:t>
            </a:r>
            <a:r>
              <a:rPr lang="en-US" altLang="ja-JP" sz="1600"/>
              <a:t>(n=1)</a:t>
            </a:r>
          </a:p>
        </p:txBody>
      </p:sp>
      <p:sp>
        <p:nvSpPr>
          <p:cNvPr id="58067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3200" b="1"/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AutoShape 2"/>
          <p:cNvSpPr>
            <a:spLocks noChangeArrowheads="1"/>
          </p:cNvSpPr>
          <p:nvPr/>
        </p:nvSpPr>
        <p:spPr bwMode="auto">
          <a:xfrm>
            <a:off x="1943100" y="1341438"/>
            <a:ext cx="5257800" cy="5257800"/>
          </a:xfrm>
          <a:custGeom>
            <a:avLst/>
            <a:gdLst>
              <a:gd name="G0" fmla="+- 10655533 0 0"/>
              <a:gd name="G1" fmla="+- -8506720 0 0"/>
              <a:gd name="G2" fmla="+- 10655533 0 -8506720"/>
              <a:gd name="G3" fmla="+- 10800 0 0"/>
              <a:gd name="G4" fmla="+- 0 0 106555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2897 0 0"/>
              <a:gd name="G9" fmla="+- 0 0 -8506720"/>
              <a:gd name="G10" fmla="+- 2897 0 2700"/>
              <a:gd name="G11" fmla="cos G10 10655533"/>
              <a:gd name="G12" fmla="sin G10 10655533"/>
              <a:gd name="G13" fmla="cos 13500 10655533"/>
              <a:gd name="G14" fmla="sin 13500 10655533"/>
              <a:gd name="G15" fmla="+- G11 10800 0"/>
              <a:gd name="G16" fmla="+- G12 10800 0"/>
              <a:gd name="G17" fmla="+- G13 10800 0"/>
              <a:gd name="G18" fmla="+- G14 10800 0"/>
              <a:gd name="G19" fmla="*/ 2897 1 2"/>
              <a:gd name="G20" fmla="+- G19 5400 0"/>
              <a:gd name="G21" fmla="cos G20 10655533"/>
              <a:gd name="G22" fmla="sin G20 10655533"/>
              <a:gd name="G23" fmla="+- G21 10800 0"/>
              <a:gd name="G24" fmla="+- G12 G23 G22"/>
              <a:gd name="G25" fmla="+- G22 G23 G11"/>
              <a:gd name="G26" fmla="cos 10800 10655533"/>
              <a:gd name="G27" fmla="sin 10800 10655533"/>
              <a:gd name="G28" fmla="cos 2897 10655533"/>
              <a:gd name="G29" fmla="sin 2897 106555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506720"/>
              <a:gd name="G36" fmla="sin G34 -8506720"/>
              <a:gd name="G37" fmla="+/ -8506720 106555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2897 G39"/>
              <a:gd name="G43" fmla="sin 289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160 w 21600"/>
              <a:gd name="T5" fmla="*/ 13848 h 21600"/>
              <a:gd name="T6" fmla="*/ 6415 w 21600"/>
              <a:gd name="T7" fmla="*/ 5538 h 21600"/>
              <a:gd name="T8" fmla="*/ 13579 w 21600"/>
              <a:gd name="T9" fmla="*/ 11617 h 21600"/>
              <a:gd name="T10" fmla="*/ -2082 w 21600"/>
              <a:gd name="T11" fmla="*/ 14839 h 21600"/>
              <a:gd name="T12" fmla="*/ 2273 w 21600"/>
              <a:gd name="T13" fmla="*/ 6501 h 21600"/>
              <a:gd name="T14" fmla="*/ 10612 w 21600"/>
              <a:gd name="T15" fmla="*/ 108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8035" y="11666"/>
                </a:moveTo>
                <a:cubicBezTo>
                  <a:pt x="8414" y="12874"/>
                  <a:pt x="9533" y="13697"/>
                  <a:pt x="10800" y="13697"/>
                </a:cubicBezTo>
                <a:cubicBezTo>
                  <a:pt x="12399" y="13697"/>
                  <a:pt x="13697" y="12399"/>
                  <a:pt x="13697" y="10800"/>
                </a:cubicBezTo>
                <a:cubicBezTo>
                  <a:pt x="13697" y="9200"/>
                  <a:pt x="12399" y="7903"/>
                  <a:pt x="10800" y="7903"/>
                </a:cubicBezTo>
                <a:cubicBezTo>
                  <a:pt x="10122" y="7903"/>
                  <a:pt x="9466" y="8140"/>
                  <a:pt x="8945" y="8574"/>
                </a:cubicBezTo>
                <a:lnTo>
                  <a:pt x="3886" y="2502"/>
                </a:lnTo>
                <a:cubicBezTo>
                  <a:pt x="5827" y="885"/>
                  <a:pt x="8273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080" y="21600"/>
                  <a:pt x="1906" y="18535"/>
                  <a:pt x="494" y="14031"/>
                </a:cubicBezTo>
                <a:lnTo>
                  <a:pt x="-2082" y="14839"/>
                </a:lnTo>
                <a:lnTo>
                  <a:pt x="2273" y="6501"/>
                </a:lnTo>
                <a:lnTo>
                  <a:pt x="10612" y="10858"/>
                </a:lnTo>
                <a:lnTo>
                  <a:pt x="8035" y="11666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参考：ハノイの塔（直接的解法）</a:t>
            </a:r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6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7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8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9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0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1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2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3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4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5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47856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7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58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偶数の円盤</a:t>
            </a:r>
          </a:p>
        </p:txBody>
      </p:sp>
      <p:sp>
        <p:nvSpPr>
          <p:cNvPr id="547860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547861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ハノイの塔（ルール）</a:t>
            </a:r>
          </a:p>
        </p:txBody>
      </p:sp>
      <p:grpSp>
        <p:nvGrpSpPr>
          <p:cNvPr id="57241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242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242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r>
              <a:rPr lang="ja-JP" altLang="en-US"/>
              <a:t>一度に１枚の円盤しか動かせない</a:t>
            </a:r>
          </a:p>
          <a:p>
            <a:r>
              <a:rPr lang="ja-JP" altLang="en-US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ハノイの塔（再帰的解法）レベル０</a:t>
            </a:r>
          </a:p>
        </p:txBody>
      </p:sp>
      <p:grpSp>
        <p:nvGrpSpPr>
          <p:cNvPr id="57344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344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0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1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3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4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5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6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7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8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9" name="AutoShape 19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0" name="AutoShape 20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1" name="AutoShape 21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3" name="Text Box 23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4" name="Text Box 24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9" grpId="0" animBg="1"/>
      <p:bldP spid="573460" grpId="0" animBg="1"/>
      <p:bldP spid="573461" grpId="0" animBg="1"/>
      <p:bldP spid="573462" grpId="0"/>
      <p:bldP spid="573463" grpId="0"/>
      <p:bldP spid="5734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446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446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72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3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4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5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6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7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8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79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2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8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8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9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4495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6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7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8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9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50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451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451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451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2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21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8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9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0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1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2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3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4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5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6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5507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08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09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5510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57551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15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16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7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8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9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0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1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2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3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4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5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26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28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5529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575530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1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2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3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34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5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6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7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8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9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0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1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2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3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44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45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46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47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48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15" grpId="0" animBg="1"/>
      <p:bldP spid="575516" grpId="0" animBg="1"/>
      <p:bldP spid="575517" grpId="0" animBg="1"/>
      <p:bldP spid="575518" grpId="0" animBg="1"/>
      <p:bldP spid="575519" grpId="0" animBg="1"/>
      <p:bldP spid="575520" grpId="0" animBg="1"/>
      <p:bldP spid="575521" grpId="0" animBg="1"/>
      <p:bldP spid="575522" grpId="0" animBg="1"/>
      <p:bldP spid="575523" grpId="0" animBg="1"/>
      <p:bldP spid="575524" grpId="0" animBg="1"/>
      <p:bldP spid="575525" grpId="0"/>
      <p:bldP spid="575526" grpId="0"/>
      <p:bldP spid="575527" grpId="0"/>
      <p:bldP spid="575528" grpId="0" animBg="1"/>
      <p:bldP spid="575534" grpId="0" animBg="1"/>
      <p:bldP spid="575535" grpId="0" animBg="1"/>
      <p:bldP spid="575536" grpId="0" animBg="1"/>
      <p:bldP spid="575537" grpId="0" animBg="1"/>
      <p:bldP spid="575538" grpId="0" animBg="1"/>
      <p:bldP spid="575539" grpId="0" animBg="1"/>
      <p:bldP spid="575540" grpId="0" animBg="1"/>
      <p:bldP spid="575541" grpId="0" animBg="1"/>
      <p:bldP spid="575542" grpId="0" animBg="1"/>
      <p:bldP spid="575543" grpId="0"/>
      <p:bldP spid="575544" grpId="0"/>
      <p:bldP spid="575544" grpId="1"/>
      <p:bldP spid="575545" grpId="0"/>
      <p:bldP spid="575545" grpId="1"/>
      <p:bldP spid="575546" grpId="0" animBg="1"/>
      <p:bldP spid="575547" grpId="0"/>
      <p:bldP spid="57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ハノイの塔（再帰的手法）レベル１</a:t>
            </a:r>
            <a:endParaRPr lang="en-US" altLang="ja-JP"/>
          </a:p>
        </p:txBody>
      </p:sp>
      <p:grpSp>
        <p:nvGrpSpPr>
          <p:cNvPr id="57651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651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2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2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6528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29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0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1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32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33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4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5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6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7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8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9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0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1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42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6543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4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5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6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4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5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655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655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656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9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753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754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45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6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7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8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9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0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51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755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5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6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7567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8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9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70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71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4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5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76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7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8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9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0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1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7582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7583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7584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5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6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87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8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9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0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91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92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3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856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57856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73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4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5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6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7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8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8579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8580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581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8582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57858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87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88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89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0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1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2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3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6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7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598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</a:t>
            </a:r>
          </a:p>
        </p:txBody>
      </p:sp>
      <p:sp>
        <p:nvSpPr>
          <p:cNvPr id="578599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8600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8601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578602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3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4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5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606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7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8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9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0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1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2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3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4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5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Ａ‘</a:t>
            </a:r>
          </a:p>
        </p:txBody>
      </p:sp>
      <p:sp>
        <p:nvSpPr>
          <p:cNvPr id="578616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endParaRPr lang="en-US" altLang="ja-JP" sz="2000"/>
          </a:p>
        </p:txBody>
      </p:sp>
      <p:sp>
        <p:nvSpPr>
          <p:cNvPr id="578617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618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619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620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87" grpId="0" animBg="1"/>
      <p:bldP spid="578588" grpId="0" animBg="1"/>
      <p:bldP spid="578589" grpId="0" animBg="1"/>
      <p:bldP spid="578590" grpId="0" animBg="1"/>
      <p:bldP spid="578591" grpId="0" animBg="1"/>
      <p:bldP spid="578592" grpId="0" animBg="1"/>
      <p:bldP spid="578593" grpId="0" animBg="1"/>
      <p:bldP spid="578594" grpId="0" animBg="1"/>
      <p:bldP spid="578595" grpId="0" animBg="1"/>
      <p:bldP spid="578596" grpId="0" animBg="1"/>
      <p:bldP spid="578597" grpId="0"/>
      <p:bldP spid="578598" grpId="0"/>
      <p:bldP spid="578599" grpId="0"/>
      <p:bldP spid="578600" grpId="0" animBg="1"/>
      <p:bldP spid="578606" grpId="0" animBg="1"/>
      <p:bldP spid="578607" grpId="0" animBg="1"/>
      <p:bldP spid="578608" grpId="0" animBg="1"/>
      <p:bldP spid="578609" grpId="0" animBg="1"/>
      <p:bldP spid="578610" grpId="0" animBg="1"/>
      <p:bldP spid="578611" grpId="0" animBg="1"/>
      <p:bldP spid="578612" grpId="0" animBg="1"/>
      <p:bldP spid="578613" grpId="0" animBg="1"/>
      <p:bldP spid="578614" grpId="0" animBg="1"/>
      <p:bldP spid="578615" grpId="0"/>
      <p:bldP spid="578615" grpId="1"/>
      <p:bldP spid="578616" grpId="0"/>
      <p:bldP spid="578617" grpId="0"/>
      <p:bldP spid="578617" grpId="1"/>
      <p:bldP spid="578618" grpId="0" animBg="1"/>
      <p:bldP spid="578619" grpId="0"/>
      <p:bldP spid="578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ハノイの塔（再帰的解法）レベル５</a:t>
            </a:r>
            <a:endParaRPr lang="en-US" altLang="ja-JP"/>
          </a:p>
        </p:txBody>
      </p:sp>
      <p:grpSp>
        <p:nvGrpSpPr>
          <p:cNvPr id="5795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958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8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592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9593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9594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5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6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7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579598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9599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0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1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2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9604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9605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9606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07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08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0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1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2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3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4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5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6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617" grpId="0" animBg="1"/>
      <p:bldP spid="579618" grpId="0" animBg="1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255</Words>
  <Application>Microsoft Office PowerPoint</Application>
  <PresentationFormat>画面に合わせる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  <vt:lpstr>参考：ハノイの塔（直接的解法）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500</cp:revision>
  <dcterms:created xsi:type="dcterms:W3CDTF">1601-01-01T00:00:00Z</dcterms:created>
  <dcterms:modified xsi:type="dcterms:W3CDTF">2015-04-25T06:57:51Z</dcterms:modified>
</cp:coreProperties>
</file>