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723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DEDEDE"/>
    <a:srgbClr val="C0C0C0"/>
    <a:srgbClr val="FFFF00"/>
    <a:srgbClr val="996633"/>
    <a:srgbClr val="00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46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3E60C4D-C12D-4E89-A058-B9C3825F89B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2632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5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277D37D-0F77-4BE9-973B-00F1BE5C69E6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0433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3575" y="2260600"/>
            <a:ext cx="5761038" cy="11684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272388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 b="1">
                <a:solidFill>
                  <a:schemeClr val="tx1"/>
                </a:solidFill>
              </a:rPr>
              <a:t>担当教員： 幸山 直人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4900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524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51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77978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5169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6879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742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824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48943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34933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71364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ja-JP" sz="1800" b="1" dirty="0" smtClean="0">
                <a:solidFill>
                  <a:schemeClr val="bg1"/>
                </a:solidFill>
              </a:rPr>
              <a:t>2015</a:t>
            </a:r>
            <a:r>
              <a:rPr lang="ja-JP" altLang="en-US" sz="1800" b="1" dirty="0" smtClean="0">
                <a:solidFill>
                  <a:schemeClr val="bg1"/>
                </a:solidFill>
              </a:rPr>
              <a:t>年度</a:t>
            </a:r>
            <a:r>
              <a:rPr lang="ja-JP" altLang="en-US" sz="1800" b="1" dirty="0">
                <a:solidFill>
                  <a:schemeClr val="bg1"/>
                </a:solidFill>
              </a:rPr>
              <a:t>　プログラミング</a:t>
            </a:r>
            <a:r>
              <a:rPr lang="en-US" altLang="ja-JP" sz="1800" b="1" dirty="0">
                <a:solidFill>
                  <a:schemeClr val="bg1"/>
                </a:solidFill>
              </a:rPr>
              <a:t>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/>
              <a:t>プログラミング</a:t>
            </a:r>
            <a:r>
              <a:rPr lang="en-US" altLang="ja-JP"/>
              <a:t>Ⅰ</a:t>
            </a:r>
          </a:p>
        </p:txBody>
      </p:sp>
      <p:sp>
        <p:nvSpPr>
          <p:cNvPr id="5027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sz="3600"/>
              <a:t>～ 流れ図～</a:t>
            </a:r>
          </a:p>
        </p:txBody>
      </p:sp>
      <p:sp>
        <p:nvSpPr>
          <p:cNvPr id="502788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3200" b="1" dirty="0" smtClean="0">
                <a:solidFill>
                  <a:schemeClr val="bg1"/>
                </a:solidFill>
              </a:rPr>
              <a:t>2015</a:t>
            </a:r>
            <a:r>
              <a:rPr lang="ja-JP" altLang="en-US" sz="3200" b="1" dirty="0" smtClean="0">
                <a:solidFill>
                  <a:schemeClr val="bg1"/>
                </a:solidFill>
              </a:rPr>
              <a:t>年度</a:t>
            </a:r>
            <a:endParaRPr lang="ja-JP" alt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ixel">
  <a:themeElements>
    <a:clrScheme name="1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1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4439</TotalTime>
  <Words>7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Ｐ明朝</vt:lpstr>
      <vt:lpstr>Arial</vt:lpstr>
      <vt:lpstr>Times New Roman</vt:lpstr>
      <vt:lpstr>Wingdings</vt:lpstr>
      <vt:lpstr>1_Pixel</vt:lpstr>
      <vt:lpstr>プログラミングⅠ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情報科学序論</dc:title>
  <dc:creator>幸山直人</dc:creator>
  <cp:lastModifiedBy>Naoto KOUYAMA</cp:lastModifiedBy>
  <cp:revision>500</cp:revision>
  <dcterms:created xsi:type="dcterms:W3CDTF">1601-01-01T00:00:00Z</dcterms:created>
  <dcterms:modified xsi:type="dcterms:W3CDTF">2015-04-25T06:58:04Z</dcterms:modified>
</cp:coreProperties>
</file>