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752" r:id="rId2"/>
    <p:sldId id="764" r:id="rId3"/>
    <p:sldId id="79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計算量～</a:t>
            </a:r>
          </a:p>
        </p:txBody>
      </p:sp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時間計算量と領域計算量</a:t>
            </a:r>
          </a:p>
        </p:txBody>
      </p:sp>
      <p:sp>
        <p:nvSpPr>
          <p:cNvPr id="548868" name="Line 4"/>
          <p:cNvSpPr>
            <a:spLocks noChangeShapeType="1"/>
          </p:cNvSpPr>
          <p:nvPr/>
        </p:nvSpPr>
        <p:spPr bwMode="auto">
          <a:xfrm>
            <a:off x="755650" y="6165850"/>
            <a:ext cx="72723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69" name="Line 5"/>
          <p:cNvSpPr>
            <a:spLocks noChangeShapeType="1"/>
          </p:cNvSpPr>
          <p:nvPr/>
        </p:nvSpPr>
        <p:spPr bwMode="auto">
          <a:xfrm flipV="1">
            <a:off x="1187450" y="1773238"/>
            <a:ext cx="0" cy="4751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331913" y="1844675"/>
            <a:ext cx="6553200" cy="4176713"/>
          </a:xfrm>
          <a:custGeom>
            <a:avLst/>
            <a:gdLst>
              <a:gd name="T0" fmla="*/ 0 w 4128"/>
              <a:gd name="T1" fmla="*/ 0 h 2631"/>
              <a:gd name="T2" fmla="*/ 1134 w 4128"/>
              <a:gd name="T3" fmla="*/ 2041 h 2631"/>
              <a:gd name="T4" fmla="*/ 4128 w 4128"/>
              <a:gd name="T5" fmla="*/ 2631 h 2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28" h="2631">
                <a:moveTo>
                  <a:pt x="0" y="0"/>
                </a:moveTo>
                <a:cubicBezTo>
                  <a:pt x="223" y="801"/>
                  <a:pt x="446" y="1603"/>
                  <a:pt x="1134" y="2041"/>
                </a:cubicBezTo>
                <a:cubicBezTo>
                  <a:pt x="1822" y="2479"/>
                  <a:pt x="3629" y="2533"/>
                  <a:pt x="4128" y="2631"/>
                </a:cubicBezTo>
              </a:path>
            </a:pathLst>
          </a:custGeom>
          <a:noFill/>
          <a:ln w="25400" cap="flat" cmpd="sng">
            <a:solidFill>
              <a:srgbClr val="00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 flipH="1">
            <a:off x="1331913" y="1844675"/>
            <a:ext cx="6553200" cy="4176713"/>
          </a:xfrm>
          <a:custGeom>
            <a:avLst/>
            <a:gdLst>
              <a:gd name="T0" fmla="*/ 0 w 4128"/>
              <a:gd name="T1" fmla="*/ 0 h 2631"/>
              <a:gd name="T2" fmla="*/ 1134 w 4128"/>
              <a:gd name="T3" fmla="*/ 2041 h 2631"/>
              <a:gd name="T4" fmla="*/ 4128 w 4128"/>
              <a:gd name="T5" fmla="*/ 2631 h 2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28" h="2631">
                <a:moveTo>
                  <a:pt x="0" y="0"/>
                </a:moveTo>
                <a:cubicBezTo>
                  <a:pt x="223" y="801"/>
                  <a:pt x="446" y="1603"/>
                  <a:pt x="1134" y="2041"/>
                </a:cubicBezTo>
                <a:cubicBezTo>
                  <a:pt x="1822" y="2479"/>
                  <a:pt x="3629" y="2533"/>
                  <a:pt x="4128" y="263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75" name="Text Box 11"/>
          <p:cNvSpPr txBox="1">
            <a:spLocks noChangeArrowheads="1"/>
          </p:cNvSpPr>
          <p:nvPr/>
        </p:nvSpPr>
        <p:spPr bwMode="auto">
          <a:xfrm>
            <a:off x="34925" y="153193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chemeClr val="tx1"/>
                </a:solidFill>
              </a:rPr>
              <a:t>計算量</a:t>
            </a:r>
          </a:p>
        </p:txBody>
      </p:sp>
      <p:sp>
        <p:nvSpPr>
          <p:cNvPr id="548877" name="Text Box 13"/>
          <p:cNvSpPr txBox="1">
            <a:spLocks noChangeArrowheads="1"/>
          </p:cNvSpPr>
          <p:nvPr/>
        </p:nvSpPr>
        <p:spPr bwMode="auto">
          <a:xfrm>
            <a:off x="7308850" y="131603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時間計算量</a:t>
            </a:r>
          </a:p>
        </p:txBody>
      </p:sp>
      <p:sp>
        <p:nvSpPr>
          <p:cNvPr id="548878" name="Text Box 14"/>
          <p:cNvSpPr txBox="1">
            <a:spLocks noChangeArrowheads="1"/>
          </p:cNvSpPr>
          <p:nvPr/>
        </p:nvSpPr>
        <p:spPr bwMode="auto">
          <a:xfrm>
            <a:off x="7308850" y="541972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rgbClr val="009900"/>
                </a:solidFill>
              </a:rPr>
              <a:t>領域計算量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オーダーの計算方法</a:t>
            </a:r>
            <a:endParaRPr lang="en-US" altLang="ja-JP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i="1"/>
              <a:t>O</a:t>
            </a:r>
            <a:r>
              <a:rPr lang="en-US" altLang="ja-JP"/>
              <a:t>(2</a:t>
            </a:r>
            <a:r>
              <a:rPr lang="en-US" altLang="ja-JP" i="1"/>
              <a:t>n</a:t>
            </a:r>
            <a:r>
              <a:rPr lang="en-US" altLang="ja-JP" baseline="30000"/>
              <a:t>3</a:t>
            </a:r>
            <a:r>
              <a:rPr lang="en-US" altLang="ja-JP"/>
              <a:t>+7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+29</a:t>
            </a:r>
            <a:r>
              <a:rPr lang="en-US" altLang="ja-JP" i="1"/>
              <a:t>n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(2</a:t>
            </a:r>
            <a:r>
              <a:rPr lang="en-US" altLang="ja-JP" i="1"/>
              <a:t>n</a:t>
            </a:r>
            <a:r>
              <a:rPr lang="en-US" altLang="ja-JP" baseline="30000"/>
              <a:t>3</a:t>
            </a:r>
            <a:r>
              <a:rPr lang="en-US" altLang="ja-JP"/>
              <a:t>)=</a:t>
            </a:r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 baseline="30000"/>
              <a:t>3</a:t>
            </a:r>
            <a:r>
              <a:rPr lang="en-US" altLang="ja-JP"/>
              <a:t>)</a:t>
            </a:r>
          </a:p>
          <a:p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/>
              <a:t>log</a:t>
            </a:r>
            <a:r>
              <a:rPr lang="en-US" altLang="ja-JP" i="1"/>
              <a:t>n+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</a:p>
          <a:p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/>
              <a:t>!)+</a:t>
            </a:r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 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(n!+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)=</a:t>
            </a:r>
            <a:r>
              <a:rPr lang="en-US" altLang="ja-JP" i="1"/>
              <a:t>O</a:t>
            </a:r>
            <a:r>
              <a:rPr lang="en-US" altLang="ja-JP"/>
              <a:t>(n!)</a:t>
            </a:r>
          </a:p>
          <a:p>
            <a:r>
              <a:rPr lang="en-US" altLang="ja-JP"/>
              <a:t>O(2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+3</a:t>
            </a:r>
            <a:r>
              <a:rPr lang="en-US" altLang="ja-JP" i="1"/>
              <a:t>n</a:t>
            </a:r>
            <a:r>
              <a:rPr lang="en-US" altLang="ja-JP"/>
              <a:t>)</a:t>
            </a:r>
            <a:r>
              <a:rPr lang="ja-JP" altLang="en-US"/>
              <a:t>・</a:t>
            </a:r>
            <a:r>
              <a:rPr lang="en-US" altLang="ja-JP"/>
              <a:t>O(e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 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(2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+3</a:t>
            </a:r>
            <a:r>
              <a:rPr lang="en-US" altLang="ja-JP" i="1"/>
              <a:t>n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)=</a:t>
            </a:r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</a:p>
          <a:p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4439</TotalTime>
  <Words>26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時間計算量と領域計算量</vt:lpstr>
      <vt:lpstr>オーダーの計算方法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情報科学序論</dc:title>
  <dc:creator>幸山直人</dc:creator>
  <cp:lastModifiedBy>Naoto KOUYAMA</cp:lastModifiedBy>
  <cp:revision>499</cp:revision>
  <dcterms:created xsi:type="dcterms:W3CDTF">1601-01-01T00:00:00Z</dcterms:created>
  <dcterms:modified xsi:type="dcterms:W3CDTF">2015-04-25T07:00:39Z</dcterms:modified>
</cp:coreProperties>
</file>