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75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誤差～</a:t>
            </a: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4437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499</cp:revision>
  <dcterms:created xsi:type="dcterms:W3CDTF">1601-01-01T00:00:00Z</dcterms:created>
  <dcterms:modified xsi:type="dcterms:W3CDTF">2015-04-25T07:04:23Z</dcterms:modified>
</cp:coreProperties>
</file>