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4"/>
  </p:notesMasterIdLst>
  <p:handoutMasterIdLst>
    <p:handoutMasterId r:id="rId5"/>
  </p:handoutMasterIdLst>
  <p:sldIdLst>
    <p:sldId id="734" r:id="rId2"/>
    <p:sldId id="73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DEDE"/>
    <a:srgbClr val="C0C0C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3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配列を使ってみよう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2015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配列のまとめ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配列の個数は明示する必要がある</a:t>
            </a:r>
            <a:br>
              <a:rPr lang="ja-JP" altLang="en-US" smtClean="0"/>
            </a:br>
            <a:r>
              <a:rPr lang="ja-JP" altLang="en-US" sz="2400" smtClean="0"/>
              <a:t>＊初期化を伴う場合は第１成分の個数は省略できる</a:t>
            </a:r>
          </a:p>
          <a:p>
            <a:pPr eaLnBrk="1" hangingPunct="1"/>
            <a:r>
              <a:rPr lang="ja-JP" altLang="en-US" smtClean="0"/>
              <a:t>配列の添え字は</a:t>
            </a:r>
            <a:r>
              <a:rPr lang="en-US" altLang="ja-JP" smtClean="0"/>
              <a:t>0</a:t>
            </a:r>
            <a:r>
              <a:rPr lang="ja-JP" altLang="en-US" smtClean="0"/>
              <a:t>から始まる</a:t>
            </a:r>
            <a:endParaRPr lang="en-US" altLang="ja-JP" sz="2400" smtClean="0"/>
          </a:p>
          <a:p>
            <a:pPr eaLnBrk="1" hangingPunct="1"/>
            <a:r>
              <a:rPr lang="ja-JP" altLang="en-US" smtClean="0"/>
              <a:t>配列の終端はプログラマの責任</a:t>
            </a:r>
            <a:br>
              <a:rPr lang="ja-JP" altLang="en-US" smtClean="0"/>
            </a:br>
            <a:r>
              <a:rPr lang="ja-JP" altLang="en-US" sz="2400" smtClean="0"/>
              <a:t>＊バッファオーバーフローの原因となる</a:t>
            </a:r>
          </a:p>
          <a:p>
            <a:pPr eaLnBrk="1" hangingPunct="1"/>
            <a:r>
              <a:rPr lang="ja-JP" altLang="en-US" smtClean="0"/>
              <a:t>文字列の終りには</a:t>
            </a:r>
            <a:r>
              <a:rPr lang="en-US" altLang="ja-JP" smtClean="0"/>
              <a:t>’\0’(=0)</a:t>
            </a:r>
            <a:r>
              <a:rPr lang="ja-JP" altLang="en-US" smtClean="0"/>
              <a:t>が入る</a:t>
            </a:r>
          </a:p>
          <a:p>
            <a:pPr eaLnBrk="1" hangingPunct="1"/>
            <a:r>
              <a:rPr lang="ja-JP" altLang="en-US" smtClean="0"/>
              <a:t>マルチバイトコード（ひらがな・漢字など）を扱う場合は</a:t>
            </a:r>
            <a:r>
              <a:rPr lang="en-US" altLang="ja-JP" smtClean="0"/>
              <a:t>2</a:t>
            </a:r>
            <a:r>
              <a:rPr lang="ja-JP" altLang="en-US" smtClean="0"/>
              <a:t>バイト（シフト</a:t>
            </a:r>
            <a:r>
              <a:rPr lang="en-US" altLang="ja-JP" smtClean="0"/>
              <a:t>JIS;SJIS</a:t>
            </a:r>
            <a:r>
              <a:rPr lang="ja-JP" altLang="en-US" smtClean="0"/>
              <a:t>）必要である</a:t>
            </a:r>
            <a:br>
              <a:rPr lang="ja-JP" altLang="en-US" smtClean="0"/>
            </a:br>
            <a:r>
              <a:rPr lang="ja-JP" altLang="en-US" sz="2400" smtClean="0"/>
              <a:t>＊</a:t>
            </a:r>
            <a:r>
              <a:rPr lang="en-US" altLang="ja-JP" sz="2400" smtClean="0"/>
              <a:t>UNIX</a:t>
            </a:r>
            <a:r>
              <a:rPr lang="ja-JP" altLang="en-US" sz="2400" smtClean="0"/>
              <a:t>など文字コードが</a:t>
            </a:r>
            <a:r>
              <a:rPr lang="en-US" altLang="ja-JP" sz="2400" smtClean="0"/>
              <a:t>UTF-8</a:t>
            </a:r>
            <a:r>
              <a:rPr lang="ja-JP" altLang="en-US" sz="2400" smtClean="0"/>
              <a:t>の場合は</a:t>
            </a:r>
            <a:r>
              <a:rPr lang="en-US" altLang="ja-JP" sz="2400" smtClean="0"/>
              <a:t>3</a:t>
            </a:r>
            <a:r>
              <a:rPr lang="ja-JP" altLang="en-US" sz="2400" smtClean="0"/>
              <a:t>バイト必要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22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配列のまとめ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情報科学＆情報科学演習</dc:title>
  <dc:creator>幸山直人</dc:creator>
  <cp:lastModifiedBy>Naoto KOUYAMA</cp:lastModifiedBy>
  <cp:revision>497</cp:revision>
  <dcterms:created xsi:type="dcterms:W3CDTF">1601-01-01T00:00:00Z</dcterms:created>
  <dcterms:modified xsi:type="dcterms:W3CDTF">2015-08-15T15:25:18Z</dcterms:modified>
</cp:coreProperties>
</file>