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5"/>
  </p:notesMasterIdLst>
  <p:handoutMasterIdLst>
    <p:handoutMasterId r:id="rId6"/>
  </p:handoutMasterIdLst>
  <p:sldIdLst>
    <p:sldId id="771" r:id="rId2"/>
    <p:sldId id="772" r:id="rId3"/>
    <p:sldId id="773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～定番プログラム（１）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乱数（擬似乱数）</a:t>
            </a:r>
            <a:endParaRPr lang="en-US" altLang="ja-JP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乱数を発生させるには関数「</a:t>
            </a:r>
            <a:r>
              <a:rPr lang="en-US" altLang="ja-JP" smtClean="0"/>
              <a:t>rand()</a:t>
            </a:r>
            <a:r>
              <a:rPr lang="ja-JP" altLang="en-US" smtClean="0"/>
              <a:t>」を用いる</a:t>
            </a:r>
            <a:br>
              <a:rPr lang="ja-JP" altLang="en-US" smtClean="0"/>
            </a:br>
            <a:r>
              <a:rPr lang="ja-JP" altLang="en-US" sz="2400" smtClean="0">
                <a:solidFill>
                  <a:srgbClr val="0000FF"/>
                </a:solidFill>
              </a:rPr>
              <a:t>＊標準ヘッダファイル「</a:t>
            </a:r>
            <a:r>
              <a:rPr lang="en-US" altLang="ja-JP" sz="2400" smtClean="0">
                <a:solidFill>
                  <a:srgbClr val="0000FF"/>
                </a:solidFill>
              </a:rPr>
              <a:t>stdlib.h</a:t>
            </a:r>
            <a:r>
              <a:rPr lang="ja-JP" altLang="en-US" sz="2400" smtClean="0">
                <a:solidFill>
                  <a:srgbClr val="0000FF"/>
                </a:solidFill>
              </a:rPr>
              <a:t>」のインクルードが必要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プログラムを実行する度に異なる乱数を得るには、最初に１度だけ関数「</a:t>
            </a:r>
            <a:r>
              <a:rPr lang="en-US" altLang="ja-JP" smtClean="0"/>
              <a:t>srand()</a:t>
            </a:r>
            <a:r>
              <a:rPr lang="ja-JP" altLang="en-US" smtClean="0"/>
              <a:t>」を用いる</a:t>
            </a:r>
            <a:br>
              <a:rPr lang="ja-JP" altLang="en-US" smtClean="0"/>
            </a:br>
            <a:r>
              <a:rPr lang="ja-JP" altLang="en-US" smtClean="0"/>
              <a:t>使い方：「</a:t>
            </a:r>
            <a:r>
              <a:rPr lang="en-US" altLang="ja-JP" smtClean="0"/>
              <a:t>srand((unsigned)time(NULL))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ja-JP" altLang="en-US" sz="2400" smtClean="0">
                <a:solidFill>
                  <a:srgbClr val="0000FF"/>
                </a:solidFill>
              </a:rPr>
              <a:t>＊標準ヘッダファイル「</a:t>
            </a:r>
            <a:r>
              <a:rPr lang="en-US" altLang="ja-JP" sz="2400" smtClean="0">
                <a:solidFill>
                  <a:srgbClr val="0000FF"/>
                </a:solidFill>
              </a:rPr>
              <a:t>time.h</a:t>
            </a:r>
            <a:r>
              <a:rPr lang="ja-JP" altLang="en-US" sz="2400" smtClean="0">
                <a:solidFill>
                  <a:srgbClr val="0000FF"/>
                </a:solidFill>
              </a:rPr>
              <a:t>」のインクルードが必要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関数「</a:t>
            </a:r>
            <a:r>
              <a:rPr lang="en-US" altLang="ja-JP" smtClean="0"/>
              <a:t>rand()</a:t>
            </a:r>
            <a:r>
              <a:rPr lang="ja-JP" altLang="en-US" smtClean="0"/>
              <a:t>」は整数</a:t>
            </a: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32767</a:t>
            </a:r>
            <a:r>
              <a:rPr lang="ja-JP" altLang="en-US" smtClean="0"/>
              <a:t>（</a:t>
            </a:r>
            <a:r>
              <a:rPr lang="en-US" altLang="ja-JP" smtClean="0"/>
              <a:t>0x7FFF</a:t>
            </a:r>
            <a:r>
              <a:rPr lang="ja-JP" altLang="en-US" smtClean="0"/>
              <a:t>）までの間で乱数を発生する（乱数の最大値は定数「</a:t>
            </a:r>
            <a:r>
              <a:rPr lang="en-US" altLang="ja-JP" smtClean="0"/>
              <a:t>RAND_MAX</a:t>
            </a:r>
            <a:r>
              <a:rPr lang="ja-JP" altLang="en-US" smtClean="0"/>
              <a:t>」として標準ヘッダファイル「</a:t>
            </a:r>
            <a:r>
              <a:rPr lang="en-US" altLang="ja-JP" smtClean="0"/>
              <a:t>stdlib.h</a:t>
            </a:r>
            <a:r>
              <a:rPr lang="ja-JP" altLang="en-US" smtClean="0"/>
              <a:t>」に記述されている）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2308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乱数（擬似乱数）の使い方</a:t>
            </a:r>
            <a:endParaRPr lang="en-US" altLang="ja-JP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rand()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32767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(double)rand()/(RAND_MAX+1.0)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0.0</a:t>
            </a:r>
            <a:r>
              <a:rPr lang="ja-JP" altLang="en-US" smtClean="0"/>
              <a:t>から</a:t>
            </a:r>
            <a:r>
              <a:rPr lang="en-US" altLang="ja-JP" smtClean="0"/>
              <a:t>0.999</a:t>
            </a:r>
            <a:r>
              <a:rPr lang="ja-JP" altLang="en-US" smtClean="0"/>
              <a:t>・・・の乱数（</a:t>
            </a:r>
            <a:r>
              <a:rPr lang="en-US" altLang="ja-JP" smtClean="0"/>
              <a:t>double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(int)(rand()/(RAND_MAX+1.0)*6.0)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5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(int)(rand()/(RAND_MAX+1.0)*6.0)+1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1</a:t>
            </a:r>
            <a:r>
              <a:rPr lang="ja-JP" altLang="en-US" smtClean="0"/>
              <a:t>から</a:t>
            </a:r>
            <a:r>
              <a:rPr lang="en-US" altLang="ja-JP" smtClean="0"/>
              <a:t>6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</p:txBody>
      </p:sp>
    </p:spTree>
    <p:extLst>
      <p:ext uri="{BB962C8B-B14F-4D97-AF65-F5344CB8AC3E}">
        <p14:creationId xmlns:p14="http://schemas.microsoft.com/office/powerpoint/2010/main" val="14054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40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乱数（擬似乱数）</vt:lpstr>
      <vt:lpstr>乱数（擬似乱数）の使い方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496</cp:revision>
  <dcterms:created xsi:type="dcterms:W3CDTF">1601-01-01T00:00:00Z</dcterms:created>
  <dcterms:modified xsi:type="dcterms:W3CDTF">2015-08-15T15:36:08Z</dcterms:modified>
</cp:coreProperties>
</file>