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2"/>
  </p:notesMasterIdLst>
  <p:handoutMasterIdLst>
    <p:handoutMasterId r:id="rId13"/>
  </p:handoutMasterIdLst>
  <p:sldIdLst>
    <p:sldId id="757" r:id="rId2"/>
    <p:sldId id="621" r:id="rId3"/>
    <p:sldId id="718" r:id="rId4"/>
    <p:sldId id="622" r:id="rId5"/>
    <p:sldId id="623" r:id="rId6"/>
    <p:sldId id="624" r:id="rId7"/>
    <p:sldId id="625" r:id="rId8"/>
    <p:sldId id="626" r:id="rId9"/>
    <p:sldId id="628" r:id="rId10"/>
    <p:sldId id="62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～定番プログラム（２）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ハノイの塔（再帰的解法）全体</a:t>
            </a: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5003800" y="170021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5003800" y="26368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2989263" y="357187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948488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2987675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3995738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1979613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6948488" y="357346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7956550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5940425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3995738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457200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34194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1979613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25558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140335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7956550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853281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73802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5940425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1" name="Rectangle 23"/>
          <p:cNvSpPr>
            <a:spLocks noChangeArrowheads="1"/>
          </p:cNvSpPr>
          <p:nvPr/>
        </p:nvSpPr>
        <p:spPr bwMode="auto">
          <a:xfrm>
            <a:off x="65166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536416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3" name="Rectangle 25"/>
          <p:cNvSpPr>
            <a:spLocks noChangeArrowheads="1"/>
          </p:cNvSpPr>
          <p:nvPr/>
        </p:nvSpPr>
        <p:spPr bwMode="auto">
          <a:xfrm>
            <a:off x="457200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34194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5" name="Rectangle 27"/>
          <p:cNvSpPr>
            <a:spLocks noChangeArrowheads="1"/>
          </p:cNvSpPr>
          <p:nvPr/>
        </p:nvSpPr>
        <p:spPr bwMode="auto">
          <a:xfrm>
            <a:off x="25558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140335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7" name="Rectangle 29"/>
          <p:cNvSpPr>
            <a:spLocks noChangeArrowheads="1"/>
          </p:cNvSpPr>
          <p:nvPr/>
        </p:nvSpPr>
        <p:spPr bwMode="auto">
          <a:xfrm>
            <a:off x="853281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8" name="Rectangle 30"/>
          <p:cNvSpPr>
            <a:spLocks noChangeArrowheads="1"/>
          </p:cNvSpPr>
          <p:nvPr/>
        </p:nvSpPr>
        <p:spPr bwMode="auto">
          <a:xfrm>
            <a:off x="73802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65166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60" name="Rectangle 32"/>
          <p:cNvSpPr>
            <a:spLocks noChangeArrowheads="1"/>
          </p:cNvSpPr>
          <p:nvPr/>
        </p:nvSpPr>
        <p:spPr bwMode="auto">
          <a:xfrm>
            <a:off x="536416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cxnSp>
        <p:nvCxnSpPr>
          <p:cNvPr id="99361" name="AutoShape 33"/>
          <p:cNvCxnSpPr>
            <a:cxnSpLocks noChangeShapeType="1"/>
            <a:stCxn id="99331" idx="2"/>
            <a:endCxn id="99335" idx="0"/>
          </p:cNvCxnSpPr>
          <p:nvPr/>
        </p:nvCxnSpPr>
        <p:spPr bwMode="auto">
          <a:xfrm flipH="1">
            <a:off x="3203575" y="2073275"/>
            <a:ext cx="2016125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2" name="AutoShape 34"/>
          <p:cNvCxnSpPr>
            <a:cxnSpLocks noChangeShapeType="1"/>
            <a:stCxn id="99331" idx="2"/>
            <a:endCxn id="99332" idx="0"/>
          </p:cNvCxnSpPr>
          <p:nvPr/>
        </p:nvCxnSpPr>
        <p:spPr bwMode="auto">
          <a:xfrm>
            <a:off x="5219700" y="2073275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3" name="AutoShape 35"/>
          <p:cNvCxnSpPr>
            <a:cxnSpLocks noChangeShapeType="1"/>
            <a:stCxn id="99331" idx="2"/>
            <a:endCxn id="99334" idx="0"/>
          </p:cNvCxnSpPr>
          <p:nvPr/>
        </p:nvCxnSpPr>
        <p:spPr bwMode="auto">
          <a:xfrm>
            <a:off x="5219700" y="2073275"/>
            <a:ext cx="1944688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4" name="AutoShape 36"/>
          <p:cNvCxnSpPr>
            <a:cxnSpLocks noChangeShapeType="1"/>
            <a:stCxn id="99335" idx="2"/>
            <a:endCxn id="99337" idx="0"/>
          </p:cNvCxnSpPr>
          <p:nvPr/>
        </p:nvCxnSpPr>
        <p:spPr bwMode="auto">
          <a:xfrm flipH="1">
            <a:off x="2195513" y="3009900"/>
            <a:ext cx="1008062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5" name="AutoShape 37"/>
          <p:cNvCxnSpPr>
            <a:cxnSpLocks noChangeShapeType="1"/>
            <a:stCxn id="99335" idx="2"/>
            <a:endCxn id="99333" idx="0"/>
          </p:cNvCxnSpPr>
          <p:nvPr/>
        </p:nvCxnSpPr>
        <p:spPr bwMode="auto">
          <a:xfrm>
            <a:off x="3203575" y="3009900"/>
            <a:ext cx="1588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6" name="AutoShape 38"/>
          <p:cNvCxnSpPr>
            <a:cxnSpLocks noChangeShapeType="1"/>
            <a:stCxn id="99335" idx="2"/>
            <a:endCxn id="99336" idx="0"/>
          </p:cNvCxnSpPr>
          <p:nvPr/>
        </p:nvCxnSpPr>
        <p:spPr bwMode="auto">
          <a:xfrm>
            <a:off x="3203575" y="3009900"/>
            <a:ext cx="1008063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7" name="AutoShape 39"/>
          <p:cNvCxnSpPr>
            <a:cxnSpLocks noChangeShapeType="1"/>
            <a:stCxn id="99334" idx="2"/>
            <a:endCxn id="99340" idx="0"/>
          </p:cNvCxnSpPr>
          <p:nvPr/>
        </p:nvCxnSpPr>
        <p:spPr bwMode="auto">
          <a:xfrm flipH="1">
            <a:off x="6156325" y="3009900"/>
            <a:ext cx="10080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8" name="AutoShape 40"/>
          <p:cNvCxnSpPr>
            <a:cxnSpLocks noChangeShapeType="1"/>
            <a:stCxn id="99334" idx="2"/>
            <a:endCxn id="99338" idx="0"/>
          </p:cNvCxnSpPr>
          <p:nvPr/>
        </p:nvCxnSpPr>
        <p:spPr bwMode="auto">
          <a:xfrm>
            <a:off x="7164388" y="3009900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9" name="AutoShape 41"/>
          <p:cNvCxnSpPr>
            <a:cxnSpLocks noChangeShapeType="1"/>
            <a:stCxn id="99334" idx="2"/>
            <a:endCxn id="99339" idx="0"/>
          </p:cNvCxnSpPr>
          <p:nvPr/>
        </p:nvCxnSpPr>
        <p:spPr bwMode="auto">
          <a:xfrm>
            <a:off x="7164388" y="3009900"/>
            <a:ext cx="1008062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0" name="AutoShape 42"/>
          <p:cNvCxnSpPr>
            <a:cxnSpLocks noChangeShapeType="1"/>
            <a:stCxn id="99337" idx="2"/>
            <a:endCxn id="99346" idx="0"/>
          </p:cNvCxnSpPr>
          <p:nvPr/>
        </p:nvCxnSpPr>
        <p:spPr bwMode="auto">
          <a:xfrm flipH="1">
            <a:off x="1619250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1" name="AutoShape 43"/>
          <p:cNvCxnSpPr>
            <a:cxnSpLocks noChangeShapeType="1"/>
            <a:stCxn id="99337" idx="2"/>
            <a:endCxn id="99344" idx="0"/>
          </p:cNvCxnSpPr>
          <p:nvPr/>
        </p:nvCxnSpPr>
        <p:spPr bwMode="auto">
          <a:xfrm>
            <a:off x="2195513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2" name="AutoShape 44"/>
          <p:cNvCxnSpPr>
            <a:cxnSpLocks noChangeShapeType="1"/>
            <a:stCxn id="99337" idx="2"/>
            <a:endCxn id="99345" idx="0"/>
          </p:cNvCxnSpPr>
          <p:nvPr/>
        </p:nvCxnSpPr>
        <p:spPr bwMode="auto">
          <a:xfrm>
            <a:off x="2195513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3" name="AutoShape 45"/>
          <p:cNvCxnSpPr>
            <a:cxnSpLocks noChangeShapeType="1"/>
            <a:stCxn id="99336" idx="2"/>
            <a:endCxn id="99343" idx="0"/>
          </p:cNvCxnSpPr>
          <p:nvPr/>
        </p:nvCxnSpPr>
        <p:spPr bwMode="auto">
          <a:xfrm flipH="1">
            <a:off x="3635375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4" name="AutoShape 46"/>
          <p:cNvCxnSpPr>
            <a:cxnSpLocks noChangeShapeType="1"/>
            <a:stCxn id="99336" idx="2"/>
            <a:endCxn id="99341" idx="0"/>
          </p:cNvCxnSpPr>
          <p:nvPr/>
        </p:nvCxnSpPr>
        <p:spPr bwMode="auto">
          <a:xfrm>
            <a:off x="4211638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5" name="AutoShape 47"/>
          <p:cNvCxnSpPr>
            <a:cxnSpLocks noChangeShapeType="1"/>
            <a:stCxn id="99336" idx="2"/>
            <a:endCxn id="99342" idx="0"/>
          </p:cNvCxnSpPr>
          <p:nvPr/>
        </p:nvCxnSpPr>
        <p:spPr bwMode="auto">
          <a:xfrm>
            <a:off x="4211638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6" name="AutoShape 48"/>
          <p:cNvCxnSpPr>
            <a:cxnSpLocks noChangeShapeType="1"/>
            <a:stCxn id="99340" idx="2"/>
            <a:endCxn id="99352" idx="0"/>
          </p:cNvCxnSpPr>
          <p:nvPr/>
        </p:nvCxnSpPr>
        <p:spPr bwMode="auto">
          <a:xfrm flipH="1">
            <a:off x="5580063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7" name="AutoShape 49"/>
          <p:cNvCxnSpPr>
            <a:cxnSpLocks noChangeShapeType="1"/>
            <a:stCxn id="99340" idx="2"/>
            <a:endCxn id="99350" idx="0"/>
          </p:cNvCxnSpPr>
          <p:nvPr/>
        </p:nvCxnSpPr>
        <p:spPr bwMode="auto">
          <a:xfrm>
            <a:off x="6156325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8" name="AutoShape 50"/>
          <p:cNvCxnSpPr>
            <a:cxnSpLocks noChangeShapeType="1"/>
            <a:stCxn id="99340" idx="2"/>
            <a:endCxn id="99351" idx="0"/>
          </p:cNvCxnSpPr>
          <p:nvPr/>
        </p:nvCxnSpPr>
        <p:spPr bwMode="auto">
          <a:xfrm>
            <a:off x="6156325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9" name="AutoShape 51"/>
          <p:cNvCxnSpPr>
            <a:cxnSpLocks noChangeShapeType="1"/>
            <a:stCxn id="99339" idx="2"/>
            <a:endCxn id="99349" idx="0"/>
          </p:cNvCxnSpPr>
          <p:nvPr/>
        </p:nvCxnSpPr>
        <p:spPr bwMode="auto">
          <a:xfrm flipH="1">
            <a:off x="7596188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0" name="AutoShape 52"/>
          <p:cNvCxnSpPr>
            <a:cxnSpLocks noChangeShapeType="1"/>
            <a:stCxn id="99339" idx="2"/>
            <a:endCxn id="99347" idx="0"/>
          </p:cNvCxnSpPr>
          <p:nvPr/>
        </p:nvCxnSpPr>
        <p:spPr bwMode="auto">
          <a:xfrm>
            <a:off x="8172450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1" name="AutoShape 53"/>
          <p:cNvCxnSpPr>
            <a:cxnSpLocks noChangeShapeType="1"/>
            <a:stCxn id="99339" idx="2"/>
            <a:endCxn id="99348" idx="0"/>
          </p:cNvCxnSpPr>
          <p:nvPr/>
        </p:nvCxnSpPr>
        <p:spPr bwMode="auto">
          <a:xfrm>
            <a:off x="8172450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2" name="AutoShape 54"/>
          <p:cNvCxnSpPr>
            <a:cxnSpLocks noChangeShapeType="1"/>
            <a:stCxn id="99346" idx="2"/>
            <a:endCxn id="99356" idx="0"/>
          </p:cNvCxnSpPr>
          <p:nvPr/>
        </p:nvCxnSpPr>
        <p:spPr bwMode="auto">
          <a:xfrm>
            <a:off x="161925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3" name="AutoShape 55"/>
          <p:cNvCxnSpPr>
            <a:cxnSpLocks noChangeShapeType="1"/>
            <a:stCxn id="99345" idx="2"/>
            <a:endCxn id="99355" idx="0"/>
          </p:cNvCxnSpPr>
          <p:nvPr/>
        </p:nvCxnSpPr>
        <p:spPr bwMode="auto">
          <a:xfrm>
            <a:off x="27717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4" name="AutoShape 56"/>
          <p:cNvCxnSpPr>
            <a:cxnSpLocks noChangeShapeType="1"/>
            <a:stCxn id="99343" idx="2"/>
            <a:endCxn id="99354" idx="0"/>
          </p:cNvCxnSpPr>
          <p:nvPr/>
        </p:nvCxnSpPr>
        <p:spPr bwMode="auto">
          <a:xfrm>
            <a:off x="36353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5" name="AutoShape 57"/>
          <p:cNvCxnSpPr>
            <a:cxnSpLocks noChangeShapeType="1"/>
            <a:stCxn id="99342" idx="2"/>
            <a:endCxn id="99353" idx="0"/>
          </p:cNvCxnSpPr>
          <p:nvPr/>
        </p:nvCxnSpPr>
        <p:spPr bwMode="auto">
          <a:xfrm>
            <a:off x="478790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6" name="AutoShape 58"/>
          <p:cNvCxnSpPr>
            <a:cxnSpLocks noChangeShapeType="1"/>
            <a:stCxn id="99352" idx="2"/>
            <a:endCxn id="99360" idx="0"/>
          </p:cNvCxnSpPr>
          <p:nvPr/>
        </p:nvCxnSpPr>
        <p:spPr bwMode="auto">
          <a:xfrm>
            <a:off x="558006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7" name="AutoShape 59"/>
          <p:cNvCxnSpPr>
            <a:cxnSpLocks noChangeShapeType="1"/>
            <a:stCxn id="99351" idx="2"/>
            <a:endCxn id="99359" idx="0"/>
          </p:cNvCxnSpPr>
          <p:nvPr/>
        </p:nvCxnSpPr>
        <p:spPr bwMode="auto">
          <a:xfrm>
            <a:off x="67325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8" name="AutoShape 60"/>
          <p:cNvCxnSpPr>
            <a:cxnSpLocks noChangeShapeType="1"/>
            <a:stCxn id="99349" idx="2"/>
            <a:endCxn id="99358" idx="0"/>
          </p:cNvCxnSpPr>
          <p:nvPr/>
        </p:nvCxnSpPr>
        <p:spPr bwMode="auto">
          <a:xfrm>
            <a:off x="75961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9" name="AutoShape 61"/>
          <p:cNvCxnSpPr>
            <a:cxnSpLocks noChangeShapeType="1"/>
            <a:stCxn id="99348" idx="2"/>
            <a:endCxn id="99357" idx="0"/>
          </p:cNvCxnSpPr>
          <p:nvPr/>
        </p:nvCxnSpPr>
        <p:spPr bwMode="auto">
          <a:xfrm>
            <a:off x="874871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90" name="Text Box 62"/>
          <p:cNvSpPr txBox="1">
            <a:spLocks noChangeArrowheads="1"/>
          </p:cNvSpPr>
          <p:nvPr/>
        </p:nvSpPr>
        <p:spPr bwMode="auto">
          <a:xfrm>
            <a:off x="0" y="1700213"/>
            <a:ext cx="892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レベル０</a:t>
            </a:r>
          </a:p>
        </p:txBody>
      </p:sp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0" y="26717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レベル１</a:t>
            </a:r>
            <a:r>
              <a:rPr lang="en-US" altLang="ja-JP" sz="1600" b="0">
                <a:solidFill>
                  <a:srgbClr val="0000FF"/>
                </a:solidFill>
              </a:rPr>
              <a:t>(n=4)</a:t>
            </a:r>
          </a:p>
        </p:txBody>
      </p:sp>
      <p:sp>
        <p:nvSpPr>
          <p:cNvPr id="99392" name="Text Box 64"/>
          <p:cNvSpPr txBox="1">
            <a:spLocks noChangeArrowheads="1"/>
          </p:cNvSpPr>
          <p:nvPr/>
        </p:nvSpPr>
        <p:spPr bwMode="auto">
          <a:xfrm>
            <a:off x="0" y="358457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レベル２</a:t>
            </a:r>
            <a:r>
              <a:rPr lang="en-US" altLang="ja-JP" sz="1600" b="0">
                <a:solidFill>
                  <a:srgbClr val="0000FF"/>
                </a:solidFill>
              </a:rPr>
              <a:t>(n=3)</a:t>
            </a:r>
          </a:p>
        </p:txBody>
      </p:sp>
      <p:sp>
        <p:nvSpPr>
          <p:cNvPr id="99393" name="Text Box 65"/>
          <p:cNvSpPr txBox="1">
            <a:spLocks noChangeArrowheads="1"/>
          </p:cNvSpPr>
          <p:nvPr/>
        </p:nvSpPr>
        <p:spPr bwMode="auto">
          <a:xfrm>
            <a:off x="0" y="454342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レベル３</a:t>
            </a:r>
            <a:r>
              <a:rPr lang="en-US" altLang="ja-JP" sz="1600" b="0">
                <a:solidFill>
                  <a:srgbClr val="0000FF"/>
                </a:solidFill>
              </a:rPr>
              <a:t>(n=2)</a:t>
            </a:r>
          </a:p>
        </p:txBody>
      </p:sp>
      <p:sp>
        <p:nvSpPr>
          <p:cNvPr id="99394" name="Text Box 66"/>
          <p:cNvSpPr txBox="1">
            <a:spLocks noChangeArrowheads="1"/>
          </p:cNvSpPr>
          <p:nvPr/>
        </p:nvSpPr>
        <p:spPr bwMode="auto">
          <a:xfrm>
            <a:off x="0" y="548005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レベル４</a:t>
            </a:r>
            <a:r>
              <a:rPr lang="en-US" altLang="ja-JP" sz="1600" b="0">
                <a:solidFill>
                  <a:srgbClr val="0000FF"/>
                </a:solidFill>
              </a:rPr>
              <a:t>(n=1)</a:t>
            </a:r>
          </a:p>
        </p:txBody>
      </p:sp>
      <p:sp>
        <p:nvSpPr>
          <p:cNvPr id="99395" name="Text Box 67"/>
          <p:cNvSpPr txBox="1">
            <a:spLocks noChangeArrowheads="1"/>
          </p:cNvSpPr>
          <p:nvPr/>
        </p:nvSpPr>
        <p:spPr bwMode="auto">
          <a:xfrm>
            <a:off x="698500" y="6132513"/>
            <a:ext cx="7761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>
                <a:solidFill>
                  <a:srgbClr val="0000FF"/>
                </a:solidFill>
              </a:rPr>
              <a:t>＊４枚の場合（５枚の場合はもう一段増える）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ハノイの塔（ルール）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9115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1140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1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2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3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4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5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6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7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8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9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50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5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pPr eaLnBrk="1" hangingPunct="1"/>
            <a:r>
              <a:rPr lang="ja-JP" altLang="en-US" smtClean="0"/>
              <a:t>一度に１枚の円盤しか動かせない</a:t>
            </a:r>
          </a:p>
          <a:p>
            <a:pPr eaLnBrk="1" hangingPunct="1"/>
            <a:r>
              <a:rPr lang="ja-JP" altLang="en-US" smtClean="0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ハノイの塔（再帰的解法）レベル０</a:t>
            </a:r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92181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2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3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4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2164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5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6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7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8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9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0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1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2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3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4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1" name="AutoShape 21"/>
          <p:cNvSpPr>
            <a:spLocks noChangeArrowheads="1"/>
          </p:cNvSpPr>
          <p:nvPr/>
        </p:nvSpPr>
        <p:spPr bwMode="auto">
          <a:xfrm>
            <a:off x="4140200" y="4076700"/>
            <a:ext cx="931863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2" name="AutoShape 22"/>
          <p:cNvSpPr>
            <a:spLocks noChangeArrowheads="1"/>
          </p:cNvSpPr>
          <p:nvPr/>
        </p:nvSpPr>
        <p:spPr bwMode="auto">
          <a:xfrm rot="2700000">
            <a:off x="1873251" y="4078287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3" name="AutoShape 23"/>
          <p:cNvSpPr>
            <a:spLocks noChangeArrowheads="1"/>
          </p:cNvSpPr>
          <p:nvPr/>
        </p:nvSpPr>
        <p:spPr bwMode="auto">
          <a:xfrm rot="-2700000">
            <a:off x="6376988" y="4076700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4" name="Text Box 24"/>
          <p:cNvSpPr txBox="1">
            <a:spLocks noChangeArrowheads="1"/>
          </p:cNvSpPr>
          <p:nvPr/>
        </p:nvSpPr>
        <p:spPr bwMode="auto">
          <a:xfrm>
            <a:off x="6443663" y="61531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４枚の場合に帰着</a:t>
            </a:r>
          </a:p>
        </p:txBody>
      </p:sp>
      <p:sp>
        <p:nvSpPr>
          <p:cNvPr id="491545" name="Text Box 25"/>
          <p:cNvSpPr txBox="1">
            <a:spLocks noChangeArrowheads="1"/>
          </p:cNvSpPr>
          <p:nvPr/>
        </p:nvSpPr>
        <p:spPr bwMode="auto">
          <a:xfrm>
            <a:off x="644525" y="6200775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４枚の場合に帰着</a:t>
            </a:r>
          </a:p>
        </p:txBody>
      </p:sp>
      <p:sp>
        <p:nvSpPr>
          <p:cNvPr id="491546" name="Text Box 26"/>
          <p:cNvSpPr txBox="1">
            <a:spLocks noChangeArrowheads="1"/>
          </p:cNvSpPr>
          <p:nvPr/>
        </p:nvSpPr>
        <p:spPr bwMode="auto">
          <a:xfrm>
            <a:off x="3298825" y="6189663"/>
            <a:ext cx="2598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１番下の円盤を動かす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1" grpId="0" animBg="1"/>
      <p:bldP spid="491542" grpId="0" animBg="1"/>
      <p:bldP spid="491543" grpId="0" animBg="1"/>
      <p:bldP spid="491544" grpId="0"/>
      <p:bldP spid="491545" grpId="0"/>
      <p:bldP spid="4915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323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4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4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188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89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0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1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2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3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4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3195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3234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5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6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7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196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7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8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9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0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1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2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3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4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5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3206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3230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1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2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3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207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8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9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0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1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2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3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4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5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6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7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3218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3219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3220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1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2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3223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4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5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3226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7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8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68697" name="Oval 57"/>
          <p:cNvSpPr>
            <a:spLocks noChangeArrowheads="1"/>
          </p:cNvSpPr>
          <p:nvPr/>
        </p:nvSpPr>
        <p:spPr bwMode="auto">
          <a:xfrm>
            <a:off x="107950" y="1196975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4211" name="Group 3"/>
          <p:cNvGrpSpPr>
            <a:grpSpLocks/>
          </p:cNvGrpSpPr>
          <p:nvPr/>
        </p:nvGrpSpPr>
        <p:grpSpPr bwMode="auto">
          <a:xfrm>
            <a:off x="323850" y="2060575"/>
            <a:ext cx="3384550" cy="1366838"/>
            <a:chOff x="1814" y="981"/>
            <a:chExt cx="2132" cy="861"/>
          </a:xfrm>
        </p:grpSpPr>
        <p:sp>
          <p:nvSpPr>
            <p:cNvPr id="94265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6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7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8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4212" name="Rectangle 8"/>
          <p:cNvSpPr>
            <a:spLocks noChangeArrowheads="1"/>
          </p:cNvSpPr>
          <p:nvPr/>
        </p:nvSpPr>
        <p:spPr bwMode="auto">
          <a:xfrm>
            <a:off x="360363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3" name="Rectangle 9"/>
          <p:cNvSpPr>
            <a:spLocks noChangeArrowheads="1"/>
          </p:cNvSpPr>
          <p:nvPr/>
        </p:nvSpPr>
        <p:spPr bwMode="auto">
          <a:xfrm>
            <a:off x="433388" y="292417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4" name="Rectangle 10"/>
          <p:cNvSpPr>
            <a:spLocks noChangeArrowheads="1"/>
          </p:cNvSpPr>
          <p:nvPr/>
        </p:nvSpPr>
        <p:spPr bwMode="auto">
          <a:xfrm>
            <a:off x="506413" y="270827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5" name="Rectangle 11"/>
          <p:cNvSpPr>
            <a:spLocks noChangeArrowheads="1"/>
          </p:cNvSpPr>
          <p:nvPr/>
        </p:nvSpPr>
        <p:spPr bwMode="auto">
          <a:xfrm>
            <a:off x="577850" y="249237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6" name="Rectangle 12"/>
          <p:cNvSpPr>
            <a:spLocks noChangeArrowheads="1"/>
          </p:cNvSpPr>
          <p:nvPr/>
        </p:nvSpPr>
        <p:spPr bwMode="auto">
          <a:xfrm>
            <a:off x="649288" y="227647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7" name="Rectangle 13"/>
          <p:cNvSpPr>
            <a:spLocks noChangeArrowheads="1"/>
          </p:cNvSpPr>
          <p:nvPr/>
        </p:nvSpPr>
        <p:spPr bwMode="auto">
          <a:xfrm>
            <a:off x="1619250" y="3140075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8" name="Rectangle 14"/>
          <p:cNvSpPr>
            <a:spLocks noChangeArrowheads="1"/>
          </p:cNvSpPr>
          <p:nvPr/>
        </p:nvSpPr>
        <p:spPr bwMode="auto">
          <a:xfrm>
            <a:off x="1692275" y="2924175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9" name="Rectangle 15"/>
          <p:cNvSpPr>
            <a:spLocks noChangeArrowheads="1"/>
          </p:cNvSpPr>
          <p:nvPr/>
        </p:nvSpPr>
        <p:spPr bwMode="auto">
          <a:xfrm>
            <a:off x="1763713" y="2708275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0" name="Rectangle 16"/>
          <p:cNvSpPr>
            <a:spLocks noChangeArrowheads="1"/>
          </p:cNvSpPr>
          <p:nvPr/>
        </p:nvSpPr>
        <p:spPr bwMode="auto">
          <a:xfrm>
            <a:off x="1835150" y="2492375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1" name="AutoShape 17"/>
          <p:cNvSpPr>
            <a:spLocks noChangeArrowheads="1"/>
          </p:cNvSpPr>
          <p:nvPr/>
        </p:nvSpPr>
        <p:spPr bwMode="auto">
          <a:xfrm>
            <a:off x="684213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2" name="Text Box 18"/>
          <p:cNvSpPr txBox="1">
            <a:spLocks noChangeArrowheads="1"/>
          </p:cNvSpPr>
          <p:nvPr/>
        </p:nvSpPr>
        <p:spPr bwMode="auto">
          <a:xfrm>
            <a:off x="1403350" y="38242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4223" name="Text Box 19"/>
          <p:cNvSpPr txBox="1">
            <a:spLocks noChangeArrowheads="1"/>
          </p:cNvSpPr>
          <p:nvPr/>
        </p:nvSpPr>
        <p:spPr bwMode="auto">
          <a:xfrm>
            <a:off x="684213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4224" name="Text Box 20"/>
          <p:cNvSpPr txBox="1">
            <a:spLocks noChangeArrowheads="1"/>
          </p:cNvSpPr>
          <p:nvPr/>
        </p:nvSpPr>
        <p:spPr bwMode="auto">
          <a:xfrm>
            <a:off x="183515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4225" name="Text Box 21"/>
          <p:cNvSpPr txBox="1">
            <a:spLocks noChangeArrowheads="1"/>
          </p:cNvSpPr>
          <p:nvPr/>
        </p:nvSpPr>
        <p:spPr bwMode="auto">
          <a:xfrm>
            <a:off x="2987675" y="34290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grpSp>
        <p:nvGrpSpPr>
          <p:cNvPr id="369686" name="Group 22"/>
          <p:cNvGrpSpPr>
            <a:grpSpLocks/>
          </p:cNvGrpSpPr>
          <p:nvPr/>
        </p:nvGrpSpPr>
        <p:grpSpPr bwMode="auto">
          <a:xfrm>
            <a:off x="5364163" y="2060575"/>
            <a:ext cx="3384550" cy="1366838"/>
            <a:chOff x="1814" y="981"/>
            <a:chExt cx="2132" cy="861"/>
          </a:xfrm>
        </p:grpSpPr>
        <p:sp>
          <p:nvSpPr>
            <p:cNvPr id="94261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2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3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4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69691" name="Rectangle 27"/>
          <p:cNvSpPr>
            <a:spLocks noChangeArrowheads="1"/>
          </p:cNvSpPr>
          <p:nvPr/>
        </p:nvSpPr>
        <p:spPr bwMode="auto">
          <a:xfrm>
            <a:off x="5400675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2" name="Rectangle 28"/>
          <p:cNvSpPr>
            <a:spLocks noChangeArrowheads="1"/>
          </p:cNvSpPr>
          <p:nvPr/>
        </p:nvSpPr>
        <p:spPr bwMode="auto">
          <a:xfrm>
            <a:off x="5473700" y="29241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3" name="Rectangle 29"/>
          <p:cNvSpPr>
            <a:spLocks noChangeArrowheads="1"/>
          </p:cNvSpPr>
          <p:nvPr/>
        </p:nvSpPr>
        <p:spPr bwMode="auto">
          <a:xfrm>
            <a:off x="5546725" y="27082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4" name="Rectangle 30"/>
          <p:cNvSpPr>
            <a:spLocks noChangeArrowheads="1"/>
          </p:cNvSpPr>
          <p:nvPr/>
        </p:nvSpPr>
        <p:spPr bwMode="auto">
          <a:xfrm>
            <a:off x="5618163" y="24923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5" name="Rectangle 31"/>
          <p:cNvSpPr>
            <a:spLocks noChangeArrowheads="1"/>
          </p:cNvSpPr>
          <p:nvPr/>
        </p:nvSpPr>
        <p:spPr bwMode="auto">
          <a:xfrm>
            <a:off x="5689600" y="22764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6" name="Rectangle 32"/>
          <p:cNvSpPr>
            <a:spLocks noChangeArrowheads="1"/>
          </p:cNvSpPr>
          <p:nvPr/>
        </p:nvSpPr>
        <p:spPr bwMode="auto">
          <a:xfrm>
            <a:off x="6659563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7" name="Rectangle 33"/>
          <p:cNvSpPr>
            <a:spLocks noChangeArrowheads="1"/>
          </p:cNvSpPr>
          <p:nvPr/>
        </p:nvSpPr>
        <p:spPr bwMode="auto">
          <a:xfrm>
            <a:off x="6732588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8" name="Rectangle 34"/>
          <p:cNvSpPr>
            <a:spLocks noChangeArrowheads="1"/>
          </p:cNvSpPr>
          <p:nvPr/>
        </p:nvSpPr>
        <p:spPr bwMode="auto">
          <a:xfrm>
            <a:off x="6804025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9" name="Rectangle 35"/>
          <p:cNvSpPr>
            <a:spLocks noChangeArrowheads="1"/>
          </p:cNvSpPr>
          <p:nvPr/>
        </p:nvSpPr>
        <p:spPr bwMode="auto">
          <a:xfrm>
            <a:off x="6875463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00" name="AutoShape 36"/>
          <p:cNvSpPr>
            <a:spLocks noChangeArrowheads="1"/>
          </p:cNvSpPr>
          <p:nvPr/>
        </p:nvSpPr>
        <p:spPr bwMode="auto">
          <a:xfrm>
            <a:off x="5724525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01" name="Text Box 37"/>
          <p:cNvSpPr txBox="1">
            <a:spLocks noChangeArrowheads="1"/>
          </p:cNvSpPr>
          <p:nvPr/>
        </p:nvSpPr>
        <p:spPr bwMode="auto">
          <a:xfrm>
            <a:off x="5724525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6853238" y="3443288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7996238" y="34432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04" name="AutoShape 40"/>
          <p:cNvSpPr>
            <a:spLocks noChangeArrowheads="1"/>
          </p:cNvSpPr>
          <p:nvPr/>
        </p:nvSpPr>
        <p:spPr bwMode="auto">
          <a:xfrm>
            <a:off x="3995738" y="256540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369705" name="Group 41"/>
          <p:cNvGrpSpPr>
            <a:grpSpLocks/>
          </p:cNvGrpSpPr>
          <p:nvPr/>
        </p:nvGrpSpPr>
        <p:grpSpPr bwMode="auto">
          <a:xfrm>
            <a:off x="5364163" y="4602163"/>
            <a:ext cx="3384550" cy="1366837"/>
            <a:chOff x="1814" y="981"/>
            <a:chExt cx="2132" cy="861"/>
          </a:xfrm>
        </p:grpSpPr>
        <p:sp>
          <p:nvSpPr>
            <p:cNvPr id="94257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58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59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0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69710" name="Rectangle 46"/>
          <p:cNvSpPr>
            <a:spLocks noChangeArrowheads="1"/>
          </p:cNvSpPr>
          <p:nvPr/>
        </p:nvSpPr>
        <p:spPr bwMode="auto">
          <a:xfrm>
            <a:off x="5473700" y="566102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1" name="Rectangle 47"/>
          <p:cNvSpPr>
            <a:spLocks noChangeArrowheads="1"/>
          </p:cNvSpPr>
          <p:nvPr/>
        </p:nvSpPr>
        <p:spPr bwMode="auto">
          <a:xfrm>
            <a:off x="5546725" y="544512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2" name="Rectangle 48"/>
          <p:cNvSpPr>
            <a:spLocks noChangeArrowheads="1"/>
          </p:cNvSpPr>
          <p:nvPr/>
        </p:nvSpPr>
        <p:spPr bwMode="auto">
          <a:xfrm>
            <a:off x="5618163" y="522922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3" name="Rectangle 49"/>
          <p:cNvSpPr>
            <a:spLocks noChangeArrowheads="1"/>
          </p:cNvSpPr>
          <p:nvPr/>
        </p:nvSpPr>
        <p:spPr bwMode="auto">
          <a:xfrm>
            <a:off x="5689600" y="50133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4" name="Rectangle 50"/>
          <p:cNvSpPr>
            <a:spLocks noChangeArrowheads="1"/>
          </p:cNvSpPr>
          <p:nvPr/>
        </p:nvSpPr>
        <p:spPr bwMode="auto">
          <a:xfrm>
            <a:off x="7883525" y="5681663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5" name="Rectangle 51"/>
          <p:cNvSpPr>
            <a:spLocks noChangeArrowheads="1"/>
          </p:cNvSpPr>
          <p:nvPr/>
        </p:nvSpPr>
        <p:spPr bwMode="auto">
          <a:xfrm>
            <a:off x="7956550" y="5465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6" name="Rectangle 52"/>
          <p:cNvSpPr>
            <a:spLocks noChangeArrowheads="1"/>
          </p:cNvSpPr>
          <p:nvPr/>
        </p:nvSpPr>
        <p:spPr bwMode="auto">
          <a:xfrm>
            <a:off x="8027988" y="5249863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7" name="Rectangle 53"/>
          <p:cNvSpPr>
            <a:spLocks noChangeArrowheads="1"/>
          </p:cNvSpPr>
          <p:nvPr/>
        </p:nvSpPr>
        <p:spPr bwMode="auto">
          <a:xfrm>
            <a:off x="8099425" y="5033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8" name="AutoShape 54"/>
          <p:cNvSpPr>
            <a:spLocks noChangeArrowheads="1"/>
          </p:cNvSpPr>
          <p:nvPr/>
        </p:nvSpPr>
        <p:spPr bwMode="auto">
          <a:xfrm>
            <a:off x="5508625" y="4025900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9" name="Text Box 55"/>
          <p:cNvSpPr txBox="1">
            <a:spLocks noChangeArrowheads="1"/>
          </p:cNvSpPr>
          <p:nvPr/>
        </p:nvSpPr>
        <p:spPr bwMode="auto">
          <a:xfrm>
            <a:off x="5724525" y="5970588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369720" name="Text Box 56"/>
          <p:cNvSpPr txBox="1">
            <a:spLocks noChangeArrowheads="1"/>
          </p:cNvSpPr>
          <p:nvPr/>
        </p:nvSpPr>
        <p:spPr bwMode="auto">
          <a:xfrm>
            <a:off x="8101013" y="5984875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21" name="Text Box 57"/>
          <p:cNvSpPr txBox="1">
            <a:spLocks noChangeArrowheads="1"/>
          </p:cNvSpPr>
          <p:nvPr/>
        </p:nvSpPr>
        <p:spPr bwMode="auto">
          <a:xfrm>
            <a:off x="6870700" y="59848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22" name="AutoShape 58"/>
          <p:cNvSpPr>
            <a:spLocks noChangeArrowheads="1"/>
          </p:cNvSpPr>
          <p:nvPr/>
        </p:nvSpPr>
        <p:spPr bwMode="auto">
          <a:xfrm>
            <a:off x="3995738" y="5106988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23" name="Text Box 59"/>
          <p:cNvSpPr txBox="1">
            <a:spLocks noChangeArrowheads="1"/>
          </p:cNvSpPr>
          <p:nvPr/>
        </p:nvSpPr>
        <p:spPr bwMode="auto">
          <a:xfrm>
            <a:off x="8101013" y="59499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369724" name="Text Box 60"/>
          <p:cNvSpPr txBox="1">
            <a:spLocks noChangeArrowheads="1"/>
          </p:cNvSpPr>
          <p:nvPr/>
        </p:nvSpPr>
        <p:spPr bwMode="auto">
          <a:xfrm>
            <a:off x="6877050" y="59499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6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6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6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6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6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6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6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6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369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369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6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6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91" grpId="0" animBg="1"/>
      <p:bldP spid="369692" grpId="0" animBg="1"/>
      <p:bldP spid="369693" grpId="0" animBg="1"/>
      <p:bldP spid="369694" grpId="0" animBg="1"/>
      <p:bldP spid="369695" grpId="0" animBg="1"/>
      <p:bldP spid="369696" grpId="0" animBg="1"/>
      <p:bldP spid="369697" grpId="0" animBg="1"/>
      <p:bldP spid="369698" grpId="0" animBg="1"/>
      <p:bldP spid="369699" grpId="0" animBg="1"/>
      <p:bldP spid="369700" grpId="0" animBg="1"/>
      <p:bldP spid="369701" grpId="0"/>
      <p:bldP spid="369702" grpId="0"/>
      <p:bldP spid="369703" grpId="0"/>
      <p:bldP spid="369704" grpId="0" animBg="1"/>
      <p:bldP spid="369710" grpId="0" animBg="1"/>
      <p:bldP spid="369711" grpId="0" animBg="1"/>
      <p:bldP spid="369712" grpId="0" animBg="1"/>
      <p:bldP spid="369713" grpId="0" animBg="1"/>
      <p:bldP spid="369714" grpId="0" animBg="1"/>
      <p:bldP spid="369715" grpId="0" animBg="1"/>
      <p:bldP spid="369716" grpId="0" animBg="1"/>
      <p:bldP spid="369717" grpId="0" animBg="1"/>
      <p:bldP spid="369718" grpId="0" animBg="1"/>
      <p:bldP spid="369719" grpId="0"/>
      <p:bldP spid="369720" grpId="0"/>
      <p:bldP spid="369720" grpId="1"/>
      <p:bldP spid="369721" grpId="0"/>
      <p:bldP spid="369721" grpId="1"/>
      <p:bldP spid="369722" grpId="0" animBg="1"/>
      <p:bldP spid="369723" grpId="0"/>
      <p:bldP spid="3697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ハノイの塔（再帰的手法）レベル１</a:t>
            </a:r>
            <a:endParaRPr lang="en-US" altLang="ja-JP" smtClean="0"/>
          </a:p>
        </p:txBody>
      </p:sp>
      <p:grpSp>
        <p:nvGrpSpPr>
          <p:cNvPr id="95235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5286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7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8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9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36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7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8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9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0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1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2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5243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5282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3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4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5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44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5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6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7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8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9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0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1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2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3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5254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5278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79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0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1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55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6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7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8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9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0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1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2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3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4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5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5266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5267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5268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69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0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5271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72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3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5274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75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6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0745" name="Oval 57"/>
          <p:cNvSpPr>
            <a:spLocks noChangeArrowheads="1"/>
          </p:cNvSpPr>
          <p:nvPr/>
        </p:nvSpPr>
        <p:spPr bwMode="auto">
          <a:xfrm>
            <a:off x="2627313" y="3284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6259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631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60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1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2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3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4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5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6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6267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6306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7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8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9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68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9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0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1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2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3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4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5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6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7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6278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6302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3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4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5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79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0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1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2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3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4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5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6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7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8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9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6290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6291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6292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3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294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6295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6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297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6298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9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300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1769" name="Oval 57"/>
          <p:cNvSpPr>
            <a:spLocks noChangeArrowheads="1"/>
          </p:cNvSpPr>
          <p:nvPr/>
        </p:nvSpPr>
        <p:spPr bwMode="auto">
          <a:xfrm>
            <a:off x="5148263" y="1125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323850" y="2276475"/>
            <a:ext cx="3384550" cy="1366838"/>
            <a:chOff x="1814" y="981"/>
            <a:chExt cx="2132" cy="861"/>
          </a:xfrm>
        </p:grpSpPr>
        <p:sp>
          <p:nvSpPr>
            <p:cNvPr id="97337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8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9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40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7284" name="Rectangle 8"/>
          <p:cNvSpPr>
            <a:spLocks noChangeArrowheads="1"/>
          </p:cNvSpPr>
          <p:nvPr/>
        </p:nvSpPr>
        <p:spPr bwMode="auto">
          <a:xfrm>
            <a:off x="1619250" y="33559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5" name="Rectangle 9"/>
          <p:cNvSpPr>
            <a:spLocks noChangeArrowheads="1"/>
          </p:cNvSpPr>
          <p:nvPr/>
        </p:nvSpPr>
        <p:spPr bwMode="auto">
          <a:xfrm>
            <a:off x="1692275" y="31400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6" name="Rectangle 10"/>
          <p:cNvSpPr>
            <a:spLocks noChangeArrowheads="1"/>
          </p:cNvSpPr>
          <p:nvPr/>
        </p:nvSpPr>
        <p:spPr bwMode="auto">
          <a:xfrm>
            <a:off x="1763713" y="29241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7" name="Rectangle 11"/>
          <p:cNvSpPr>
            <a:spLocks noChangeArrowheads="1"/>
          </p:cNvSpPr>
          <p:nvPr/>
        </p:nvSpPr>
        <p:spPr bwMode="auto">
          <a:xfrm>
            <a:off x="1835150" y="27082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8" name="Rectangle 12"/>
          <p:cNvSpPr>
            <a:spLocks noChangeArrowheads="1"/>
          </p:cNvSpPr>
          <p:nvPr/>
        </p:nvSpPr>
        <p:spPr bwMode="auto">
          <a:xfrm>
            <a:off x="2735263" y="33559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9" name="Rectangle 13"/>
          <p:cNvSpPr>
            <a:spLocks noChangeArrowheads="1"/>
          </p:cNvSpPr>
          <p:nvPr/>
        </p:nvSpPr>
        <p:spPr bwMode="auto">
          <a:xfrm>
            <a:off x="2808288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0" name="Rectangle 14"/>
          <p:cNvSpPr>
            <a:spLocks noChangeArrowheads="1"/>
          </p:cNvSpPr>
          <p:nvPr/>
        </p:nvSpPr>
        <p:spPr bwMode="auto">
          <a:xfrm>
            <a:off x="2881313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1" name="Rectangle 15"/>
          <p:cNvSpPr>
            <a:spLocks noChangeArrowheads="1"/>
          </p:cNvSpPr>
          <p:nvPr/>
        </p:nvSpPr>
        <p:spPr bwMode="auto">
          <a:xfrm>
            <a:off x="2952750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2" name="Rectangle 16"/>
          <p:cNvSpPr>
            <a:spLocks noChangeArrowheads="1"/>
          </p:cNvSpPr>
          <p:nvPr/>
        </p:nvSpPr>
        <p:spPr bwMode="auto">
          <a:xfrm>
            <a:off x="3024188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3" name="AutoShape 17"/>
          <p:cNvSpPr>
            <a:spLocks noChangeArrowheads="1"/>
          </p:cNvSpPr>
          <p:nvPr/>
        </p:nvSpPr>
        <p:spPr bwMode="auto">
          <a:xfrm>
            <a:off x="1836738" y="17002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4" name="Text Box 18"/>
          <p:cNvSpPr txBox="1">
            <a:spLocks noChangeArrowheads="1"/>
          </p:cNvSpPr>
          <p:nvPr/>
        </p:nvSpPr>
        <p:spPr bwMode="auto">
          <a:xfrm>
            <a:off x="1393825" y="40401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7295" name="Text Box 19"/>
          <p:cNvSpPr txBox="1">
            <a:spLocks noChangeArrowheads="1"/>
          </p:cNvSpPr>
          <p:nvPr/>
        </p:nvSpPr>
        <p:spPr bwMode="auto">
          <a:xfrm>
            <a:off x="671513" y="36449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7296" name="Text Box 20"/>
          <p:cNvSpPr txBox="1">
            <a:spLocks noChangeArrowheads="1"/>
          </p:cNvSpPr>
          <p:nvPr/>
        </p:nvSpPr>
        <p:spPr bwMode="auto">
          <a:xfrm>
            <a:off x="1822450" y="36449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7297" name="Text Box 21"/>
          <p:cNvSpPr txBox="1">
            <a:spLocks noChangeArrowheads="1"/>
          </p:cNvSpPr>
          <p:nvPr/>
        </p:nvSpPr>
        <p:spPr bwMode="auto">
          <a:xfrm>
            <a:off x="2974975" y="36449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grpSp>
        <p:nvGrpSpPr>
          <p:cNvPr id="372758" name="Group 22"/>
          <p:cNvGrpSpPr>
            <a:grpSpLocks/>
          </p:cNvGrpSpPr>
          <p:nvPr/>
        </p:nvGrpSpPr>
        <p:grpSpPr bwMode="auto">
          <a:xfrm>
            <a:off x="5435600" y="2205038"/>
            <a:ext cx="3384550" cy="1366837"/>
            <a:chOff x="1814" y="981"/>
            <a:chExt cx="2132" cy="861"/>
          </a:xfrm>
        </p:grpSpPr>
        <p:sp>
          <p:nvSpPr>
            <p:cNvPr id="97333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4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5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6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72763" name="Rectangle 27"/>
          <p:cNvSpPr>
            <a:spLocks noChangeArrowheads="1"/>
          </p:cNvSpPr>
          <p:nvPr/>
        </p:nvSpPr>
        <p:spPr bwMode="auto">
          <a:xfrm>
            <a:off x="788352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4" name="Rectangle 28"/>
          <p:cNvSpPr>
            <a:spLocks noChangeArrowheads="1"/>
          </p:cNvSpPr>
          <p:nvPr/>
        </p:nvSpPr>
        <p:spPr bwMode="auto">
          <a:xfrm>
            <a:off x="6732588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5" name="Rectangle 29"/>
          <p:cNvSpPr>
            <a:spLocks noChangeArrowheads="1"/>
          </p:cNvSpPr>
          <p:nvPr/>
        </p:nvSpPr>
        <p:spPr bwMode="auto">
          <a:xfrm>
            <a:off x="6805613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6" name="Rectangle 30"/>
          <p:cNvSpPr>
            <a:spLocks noChangeArrowheads="1"/>
          </p:cNvSpPr>
          <p:nvPr/>
        </p:nvSpPr>
        <p:spPr bwMode="auto">
          <a:xfrm>
            <a:off x="6877050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7" name="Rectangle 31"/>
          <p:cNvSpPr>
            <a:spLocks noChangeArrowheads="1"/>
          </p:cNvSpPr>
          <p:nvPr/>
        </p:nvSpPr>
        <p:spPr bwMode="auto">
          <a:xfrm>
            <a:off x="6948488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8" name="Rectangle 32"/>
          <p:cNvSpPr>
            <a:spLocks noChangeArrowheads="1"/>
          </p:cNvSpPr>
          <p:nvPr/>
        </p:nvSpPr>
        <p:spPr bwMode="auto">
          <a:xfrm>
            <a:off x="795655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9" name="Rectangle 33"/>
          <p:cNvSpPr>
            <a:spLocks noChangeArrowheads="1"/>
          </p:cNvSpPr>
          <p:nvPr/>
        </p:nvSpPr>
        <p:spPr bwMode="auto">
          <a:xfrm>
            <a:off x="802957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0" name="Rectangle 34"/>
          <p:cNvSpPr>
            <a:spLocks noChangeArrowheads="1"/>
          </p:cNvSpPr>
          <p:nvPr/>
        </p:nvSpPr>
        <p:spPr bwMode="auto">
          <a:xfrm>
            <a:off x="810101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1" name="Rectangle 35"/>
          <p:cNvSpPr>
            <a:spLocks noChangeArrowheads="1"/>
          </p:cNvSpPr>
          <p:nvPr/>
        </p:nvSpPr>
        <p:spPr bwMode="auto">
          <a:xfrm>
            <a:off x="817245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2" name="AutoShape 36"/>
          <p:cNvSpPr>
            <a:spLocks noChangeArrowheads="1"/>
          </p:cNvSpPr>
          <p:nvPr/>
        </p:nvSpPr>
        <p:spPr bwMode="auto">
          <a:xfrm>
            <a:off x="6948488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3" name="Text Box 37"/>
          <p:cNvSpPr txBox="1">
            <a:spLocks noChangeArrowheads="1"/>
          </p:cNvSpPr>
          <p:nvPr/>
        </p:nvSpPr>
        <p:spPr bwMode="auto">
          <a:xfrm>
            <a:off x="5761038" y="35877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74" name="Text Box 38"/>
          <p:cNvSpPr txBox="1">
            <a:spLocks noChangeArrowheads="1"/>
          </p:cNvSpPr>
          <p:nvPr/>
        </p:nvSpPr>
        <p:spPr bwMode="auto">
          <a:xfrm>
            <a:off x="6931025" y="35877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75" name="Text Box 39"/>
          <p:cNvSpPr txBox="1">
            <a:spLocks noChangeArrowheads="1"/>
          </p:cNvSpPr>
          <p:nvPr/>
        </p:nvSpPr>
        <p:spPr bwMode="auto">
          <a:xfrm>
            <a:off x="8101013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2776" name="AutoShape 40"/>
          <p:cNvSpPr>
            <a:spLocks noChangeArrowheads="1"/>
          </p:cNvSpPr>
          <p:nvPr/>
        </p:nvSpPr>
        <p:spPr bwMode="auto">
          <a:xfrm>
            <a:off x="4067175" y="2709863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372777" name="Group 41"/>
          <p:cNvGrpSpPr>
            <a:grpSpLocks/>
          </p:cNvGrpSpPr>
          <p:nvPr/>
        </p:nvGrpSpPr>
        <p:grpSpPr bwMode="auto">
          <a:xfrm>
            <a:off x="5435600" y="4746625"/>
            <a:ext cx="3384550" cy="1366838"/>
            <a:chOff x="1814" y="981"/>
            <a:chExt cx="2132" cy="861"/>
          </a:xfrm>
        </p:grpSpPr>
        <p:sp>
          <p:nvSpPr>
            <p:cNvPr id="97329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0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1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2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72782" name="Rectangle 46"/>
          <p:cNvSpPr>
            <a:spLocks noChangeArrowheads="1"/>
          </p:cNvSpPr>
          <p:nvPr/>
        </p:nvSpPr>
        <p:spPr bwMode="auto">
          <a:xfrm>
            <a:off x="5545138" y="580548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3" name="Rectangle 47"/>
          <p:cNvSpPr>
            <a:spLocks noChangeArrowheads="1"/>
          </p:cNvSpPr>
          <p:nvPr/>
        </p:nvSpPr>
        <p:spPr bwMode="auto">
          <a:xfrm>
            <a:off x="5618163" y="558958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4" name="Rectangle 48"/>
          <p:cNvSpPr>
            <a:spLocks noChangeArrowheads="1"/>
          </p:cNvSpPr>
          <p:nvPr/>
        </p:nvSpPr>
        <p:spPr bwMode="auto">
          <a:xfrm>
            <a:off x="5689600" y="537368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5" name="Rectangle 49"/>
          <p:cNvSpPr>
            <a:spLocks noChangeArrowheads="1"/>
          </p:cNvSpPr>
          <p:nvPr/>
        </p:nvSpPr>
        <p:spPr bwMode="auto">
          <a:xfrm>
            <a:off x="5761038" y="515778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6" name="Rectangle 50"/>
          <p:cNvSpPr>
            <a:spLocks noChangeArrowheads="1"/>
          </p:cNvSpPr>
          <p:nvPr/>
        </p:nvSpPr>
        <p:spPr bwMode="auto">
          <a:xfrm>
            <a:off x="7954963" y="582612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7" name="Rectangle 51"/>
          <p:cNvSpPr>
            <a:spLocks noChangeArrowheads="1"/>
          </p:cNvSpPr>
          <p:nvPr/>
        </p:nvSpPr>
        <p:spPr bwMode="auto">
          <a:xfrm>
            <a:off x="8027988" y="561022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8" name="Rectangle 52"/>
          <p:cNvSpPr>
            <a:spLocks noChangeArrowheads="1"/>
          </p:cNvSpPr>
          <p:nvPr/>
        </p:nvSpPr>
        <p:spPr bwMode="auto">
          <a:xfrm>
            <a:off x="8099425" y="539432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9" name="Rectangle 53"/>
          <p:cNvSpPr>
            <a:spLocks noChangeArrowheads="1"/>
          </p:cNvSpPr>
          <p:nvPr/>
        </p:nvSpPr>
        <p:spPr bwMode="auto">
          <a:xfrm>
            <a:off x="8170863" y="51784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0" name="AutoShape 54"/>
          <p:cNvSpPr>
            <a:spLocks noChangeArrowheads="1"/>
          </p:cNvSpPr>
          <p:nvPr/>
        </p:nvSpPr>
        <p:spPr bwMode="auto">
          <a:xfrm>
            <a:off x="5580063" y="4170363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1" name="Text Box 55"/>
          <p:cNvSpPr txBox="1">
            <a:spLocks noChangeArrowheads="1"/>
          </p:cNvSpPr>
          <p:nvPr/>
        </p:nvSpPr>
        <p:spPr bwMode="auto">
          <a:xfrm>
            <a:off x="5732463" y="6115050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Ａ‘</a:t>
            </a:r>
          </a:p>
        </p:txBody>
      </p:sp>
      <p:sp>
        <p:nvSpPr>
          <p:cNvPr id="372792" name="Text Box 56"/>
          <p:cNvSpPr txBox="1">
            <a:spLocks noChangeArrowheads="1"/>
          </p:cNvSpPr>
          <p:nvPr/>
        </p:nvSpPr>
        <p:spPr bwMode="auto">
          <a:xfrm>
            <a:off x="8159750" y="61150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endParaRPr lang="en-US" altLang="ja-JP" sz="2000" b="0">
              <a:solidFill>
                <a:srgbClr val="0000FF"/>
              </a:solidFill>
            </a:endParaRPr>
          </a:p>
        </p:txBody>
      </p:sp>
      <p:sp>
        <p:nvSpPr>
          <p:cNvPr id="372793" name="Text Box 57"/>
          <p:cNvSpPr txBox="1">
            <a:spLocks noChangeArrowheads="1"/>
          </p:cNvSpPr>
          <p:nvPr/>
        </p:nvSpPr>
        <p:spPr bwMode="auto">
          <a:xfrm>
            <a:off x="6942138" y="61293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94" name="AutoShape 58"/>
          <p:cNvSpPr>
            <a:spLocks noChangeArrowheads="1"/>
          </p:cNvSpPr>
          <p:nvPr/>
        </p:nvSpPr>
        <p:spPr bwMode="auto">
          <a:xfrm>
            <a:off x="4067175" y="525145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5" name="Text Box 59"/>
          <p:cNvSpPr txBox="1">
            <a:spLocks noChangeArrowheads="1"/>
          </p:cNvSpPr>
          <p:nvPr/>
        </p:nvSpPr>
        <p:spPr bwMode="auto">
          <a:xfrm>
            <a:off x="5724525" y="61277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372796" name="Text Box 60"/>
          <p:cNvSpPr txBox="1">
            <a:spLocks noChangeArrowheads="1"/>
          </p:cNvSpPr>
          <p:nvPr/>
        </p:nvSpPr>
        <p:spPr bwMode="auto">
          <a:xfrm>
            <a:off x="6948488" y="61277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7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7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7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7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7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7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7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7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7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7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7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7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7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7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7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7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7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7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7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7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7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372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372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7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7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63" grpId="0" animBg="1"/>
      <p:bldP spid="372764" grpId="0" animBg="1"/>
      <p:bldP spid="372765" grpId="0" animBg="1"/>
      <p:bldP spid="372766" grpId="0" animBg="1"/>
      <p:bldP spid="372767" grpId="0" animBg="1"/>
      <p:bldP spid="372768" grpId="0" animBg="1"/>
      <p:bldP spid="372769" grpId="0" animBg="1"/>
      <p:bldP spid="372770" grpId="0" animBg="1"/>
      <p:bldP spid="372771" grpId="0" animBg="1"/>
      <p:bldP spid="372772" grpId="0" animBg="1"/>
      <p:bldP spid="372773" grpId="0"/>
      <p:bldP spid="372774" grpId="0"/>
      <p:bldP spid="372775" grpId="0"/>
      <p:bldP spid="372776" grpId="0" animBg="1"/>
      <p:bldP spid="372782" grpId="0" animBg="1"/>
      <p:bldP spid="372783" grpId="0" animBg="1"/>
      <p:bldP spid="372784" grpId="0" animBg="1"/>
      <p:bldP spid="372785" grpId="0" animBg="1"/>
      <p:bldP spid="372786" grpId="0" animBg="1"/>
      <p:bldP spid="372787" grpId="0" animBg="1"/>
      <p:bldP spid="372788" grpId="0" animBg="1"/>
      <p:bldP spid="372789" grpId="0" animBg="1"/>
      <p:bldP spid="372790" grpId="0" animBg="1"/>
      <p:bldP spid="372791" grpId="0"/>
      <p:bldP spid="372791" grpId="1"/>
      <p:bldP spid="372792" grpId="0"/>
      <p:bldP spid="372793" grpId="0"/>
      <p:bldP spid="372793" grpId="1"/>
      <p:bldP spid="372794" grpId="0" animBg="1"/>
      <p:bldP spid="372795" grpId="0"/>
      <p:bldP spid="3727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ハノイの塔（再帰的解法）レベル５</a:t>
            </a:r>
            <a:endParaRPr lang="en-US" altLang="ja-JP" smtClean="0"/>
          </a:p>
        </p:txBody>
      </p:sp>
      <p:grpSp>
        <p:nvGrpSpPr>
          <p:cNvPr id="9830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8335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6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7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8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8308" name="AutoShape 8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8309" name="Group 9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8331" name="Rectangle 10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2" name="Rectangle 11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3" name="Rectangle 12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4" name="Rectangle 13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grpSp>
        <p:nvGrpSpPr>
          <p:cNvPr id="98310" name="Group 14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8327" name="Rectangle 15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28" name="Rectangle 16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29" name="Rectangle 17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0" name="Rectangle 18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8311" name="Text Box 19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8312" name="Text Box 20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8313" name="Text Box 21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8314" name="Text Box 22"/>
          <p:cNvSpPr txBox="1">
            <a:spLocks noChangeArrowheads="1"/>
          </p:cNvSpPr>
          <p:nvPr/>
        </p:nvSpPr>
        <p:spPr bwMode="auto">
          <a:xfrm>
            <a:off x="630238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5" name="Text Box 23"/>
          <p:cNvSpPr txBox="1">
            <a:spLocks noChangeArrowheads="1"/>
          </p:cNvSpPr>
          <p:nvPr/>
        </p:nvSpPr>
        <p:spPr bwMode="auto">
          <a:xfrm>
            <a:off x="1781175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6" name="Text Box 24"/>
          <p:cNvSpPr txBox="1">
            <a:spLocks noChangeArrowheads="1"/>
          </p:cNvSpPr>
          <p:nvPr/>
        </p:nvSpPr>
        <p:spPr bwMode="auto">
          <a:xfrm>
            <a:off x="2933700" y="3587750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7" name="Text Box 25"/>
          <p:cNvSpPr txBox="1">
            <a:spLocks noChangeArrowheads="1"/>
          </p:cNvSpPr>
          <p:nvPr/>
        </p:nvSpPr>
        <p:spPr bwMode="auto">
          <a:xfrm>
            <a:off x="3149600" y="59991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8" name="Text Box 26"/>
          <p:cNvSpPr txBox="1">
            <a:spLocks noChangeArrowheads="1"/>
          </p:cNvSpPr>
          <p:nvPr/>
        </p:nvSpPr>
        <p:spPr bwMode="auto">
          <a:xfrm>
            <a:off x="4300538" y="59991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9" name="Text Box 27"/>
          <p:cNvSpPr txBox="1">
            <a:spLocks noChangeArrowheads="1"/>
          </p:cNvSpPr>
          <p:nvPr/>
        </p:nvSpPr>
        <p:spPr bwMode="auto">
          <a:xfrm>
            <a:off x="5453063" y="5999163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0" name="Text Box 28"/>
          <p:cNvSpPr txBox="1">
            <a:spLocks noChangeArrowheads="1"/>
          </p:cNvSpPr>
          <p:nvPr/>
        </p:nvSpPr>
        <p:spPr bwMode="auto">
          <a:xfrm>
            <a:off x="5657850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1" name="Text Box 29"/>
          <p:cNvSpPr txBox="1">
            <a:spLocks noChangeArrowheads="1"/>
          </p:cNvSpPr>
          <p:nvPr/>
        </p:nvSpPr>
        <p:spPr bwMode="auto">
          <a:xfrm>
            <a:off x="6808788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2" name="Text Box 30"/>
          <p:cNvSpPr txBox="1">
            <a:spLocks noChangeArrowheads="1"/>
          </p:cNvSpPr>
          <p:nvPr/>
        </p:nvSpPr>
        <p:spPr bwMode="auto">
          <a:xfrm>
            <a:off x="7961313" y="3587750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3" name="Rectangle 31"/>
          <p:cNvSpPr>
            <a:spLocks noChangeArrowheads="1"/>
          </p:cNvSpPr>
          <p:nvPr/>
        </p:nvSpPr>
        <p:spPr bwMode="auto">
          <a:xfrm>
            <a:off x="3203575" y="56610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8324" name="Rectangle 32"/>
          <p:cNvSpPr>
            <a:spLocks noChangeArrowheads="1"/>
          </p:cNvSpPr>
          <p:nvPr/>
        </p:nvSpPr>
        <p:spPr bwMode="auto">
          <a:xfrm>
            <a:off x="5580063" y="56610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4817" name="AutoShape 33"/>
          <p:cNvSpPr>
            <a:spLocks noChangeArrowheads="1"/>
          </p:cNvSpPr>
          <p:nvPr/>
        </p:nvSpPr>
        <p:spPr bwMode="auto">
          <a:xfrm>
            <a:off x="827088" y="1844675"/>
            <a:ext cx="2376487" cy="23764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74818" name="AutoShape 34"/>
          <p:cNvSpPr>
            <a:spLocks noChangeArrowheads="1"/>
          </p:cNvSpPr>
          <p:nvPr/>
        </p:nvSpPr>
        <p:spPr bwMode="auto">
          <a:xfrm>
            <a:off x="5867400" y="1844675"/>
            <a:ext cx="2376488" cy="23764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17" grpId="0" animBg="1"/>
      <p:bldP spid="374818" grpId="0" animBg="1"/>
    </p:bld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241</Words>
  <Application>Microsoft Office PowerPoint</Application>
  <PresentationFormat>画面に合わせる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ハノイの塔（ルール）</vt:lpstr>
      <vt:lpstr>ハノイの塔（再帰的解法）レベル０</vt:lpstr>
      <vt:lpstr>ハノイの塔（再帰的解法）レベル１</vt:lpstr>
      <vt:lpstr>ハノイの塔（再帰的解法）レベル１</vt:lpstr>
      <vt:lpstr>ハノイの塔（再帰的手法）レベル１</vt:lpstr>
      <vt:lpstr>ハノイの塔（再帰的解法）レベル１</vt:lpstr>
      <vt:lpstr>ハノイの塔（再帰的解法）レベル１</vt:lpstr>
      <vt:lpstr>ハノイの塔（再帰的解法）レベル５</vt:lpstr>
      <vt:lpstr>ハノイの塔（再帰的解法）全体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497</cp:revision>
  <dcterms:created xsi:type="dcterms:W3CDTF">1601-01-01T00:00:00Z</dcterms:created>
  <dcterms:modified xsi:type="dcterms:W3CDTF">2015-08-15T15:38:39Z</dcterms:modified>
</cp:coreProperties>
</file>