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6"/>
  </p:notesMasterIdLst>
  <p:handoutMasterIdLst>
    <p:handoutMasterId r:id="rId17"/>
  </p:handoutMasterIdLst>
  <p:sldIdLst>
    <p:sldId id="758" r:id="rId2"/>
    <p:sldId id="720" r:id="rId3"/>
    <p:sldId id="721" r:id="rId4"/>
    <p:sldId id="722" r:id="rId5"/>
    <p:sldId id="723" r:id="rId6"/>
    <p:sldId id="724" r:id="rId7"/>
    <p:sldId id="725" r:id="rId8"/>
    <p:sldId id="726" r:id="rId9"/>
    <p:sldId id="727" r:id="rId10"/>
    <p:sldId id="728" r:id="rId11"/>
    <p:sldId id="729" r:id="rId12"/>
    <p:sldId id="730" r:id="rId13"/>
    <p:sldId id="731" r:id="rId14"/>
    <p:sldId id="73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DEDE"/>
    <a:srgbClr val="C0C0C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dirty="0" smtClean="0"/>
              <a:t>～定番プログラム（</a:t>
            </a:r>
            <a:r>
              <a:rPr lang="ja-JP" altLang="en-US" sz="3500" dirty="0"/>
              <a:t>２</a:t>
            </a:r>
            <a:r>
              <a:rPr lang="ja-JP" altLang="en-US" sz="3500" dirty="0" smtClean="0"/>
              <a:t>）</a:t>
            </a:r>
            <a:r>
              <a:rPr lang="en-US" altLang="ja-JP" sz="3500" dirty="0" smtClean="0"/>
              <a:t> </a:t>
            </a:r>
            <a:r>
              <a:rPr lang="ja-JP" altLang="en-US" sz="3500" dirty="0" smtClean="0"/>
              <a:t>～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9571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2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3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4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5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6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7" name="Rectangle 10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8" name="Rectangle 11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9" name="Text Box 12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9580" name="AutoShape 13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81" name="AutoShape 14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82" name="Text Box 15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9583" name="Text Box 16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09584" name="Rectangle 17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1778" name="Rectangle 18"/>
          <p:cNvSpPr>
            <a:spLocks noChangeArrowheads="1"/>
          </p:cNvSpPr>
          <p:nvPr/>
        </p:nvSpPr>
        <p:spPr bwMode="auto">
          <a:xfrm>
            <a:off x="2916238" y="4868863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86" name="Rectangle 19"/>
          <p:cNvSpPr>
            <a:spLocks noChangeArrowheads="1"/>
          </p:cNvSpPr>
          <p:nvPr/>
        </p:nvSpPr>
        <p:spPr bwMode="auto">
          <a:xfrm>
            <a:off x="5797550" y="5084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1780" name="Rectangle 20"/>
          <p:cNvSpPr>
            <a:spLocks noChangeArrowheads="1"/>
          </p:cNvSpPr>
          <p:nvPr/>
        </p:nvSpPr>
        <p:spPr bwMode="auto">
          <a:xfrm>
            <a:off x="4427538" y="2205038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88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9589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01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8" grpId="0" animBg="1"/>
      <p:bldP spid="5017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10595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596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597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598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599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0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1" name="Rectangle 10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2" name="Rectangle 11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3" name="Text Box 12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10604" name="AutoShape 13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5" name="AutoShape 14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6" name="Text Box 15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10607" name="Text Box 16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10608" name="Rectangle 17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9" name="Rectangle 18"/>
          <p:cNvSpPr>
            <a:spLocks noChangeArrowheads="1"/>
          </p:cNvSpPr>
          <p:nvPr/>
        </p:nvSpPr>
        <p:spPr bwMode="auto">
          <a:xfrm>
            <a:off x="5797550" y="5084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10" name="Rectangle 19"/>
          <p:cNvSpPr>
            <a:spLocks noChangeArrowheads="1"/>
          </p:cNvSpPr>
          <p:nvPr/>
        </p:nvSpPr>
        <p:spPr bwMode="auto">
          <a:xfrm>
            <a:off x="4427538" y="2205038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11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10612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11619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0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1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2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3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4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5" name="Rectangle 10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6" name="Rectangle 11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7" name="Text Box 12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11628" name="AutoShape 13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9" name="AutoShape 14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30" name="Text Box 15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11631" name="Text Box 16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503825" name="Rectangle 17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33" name="Rectangle 18"/>
          <p:cNvSpPr>
            <a:spLocks noChangeArrowheads="1"/>
          </p:cNvSpPr>
          <p:nvPr/>
        </p:nvSpPr>
        <p:spPr bwMode="auto">
          <a:xfrm>
            <a:off x="5797550" y="5084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34" name="Rectangle 19"/>
          <p:cNvSpPr>
            <a:spLocks noChangeArrowheads="1"/>
          </p:cNvSpPr>
          <p:nvPr/>
        </p:nvSpPr>
        <p:spPr bwMode="auto">
          <a:xfrm>
            <a:off x="4427538" y="2205038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3828" name="Rectangle 20"/>
          <p:cNvSpPr>
            <a:spLocks noChangeArrowheads="1"/>
          </p:cNvSpPr>
          <p:nvPr/>
        </p:nvSpPr>
        <p:spPr bwMode="auto">
          <a:xfrm>
            <a:off x="5868988" y="48688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36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11637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03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25" grpId="0" animBg="1"/>
      <p:bldP spid="5038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12643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4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5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6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7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8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9" name="Rectangle 10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50" name="Rectangle 11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51" name="Text Box 12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12652" name="AutoShape 13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53" name="AutoShape 14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54" name="Text Box 15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12655" name="Text Box 16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12656" name="Rectangle 17"/>
          <p:cNvSpPr>
            <a:spLocks noChangeArrowheads="1"/>
          </p:cNvSpPr>
          <p:nvPr/>
        </p:nvSpPr>
        <p:spPr bwMode="auto">
          <a:xfrm>
            <a:off x="5797550" y="5084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4850" name="Rectangle 18"/>
          <p:cNvSpPr>
            <a:spLocks noChangeArrowheads="1"/>
          </p:cNvSpPr>
          <p:nvPr/>
        </p:nvSpPr>
        <p:spPr bwMode="auto">
          <a:xfrm>
            <a:off x="4427538" y="2205038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58" name="Rectangle 19"/>
          <p:cNvSpPr>
            <a:spLocks noChangeArrowheads="1"/>
          </p:cNvSpPr>
          <p:nvPr/>
        </p:nvSpPr>
        <p:spPr bwMode="auto">
          <a:xfrm>
            <a:off x="5868988" y="48688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4852" name="Rectangle 20"/>
          <p:cNvSpPr>
            <a:spLocks noChangeArrowheads="1"/>
          </p:cNvSpPr>
          <p:nvPr/>
        </p:nvSpPr>
        <p:spPr bwMode="auto">
          <a:xfrm>
            <a:off x="5940425" y="46529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60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12661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04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50" grpId="0" animBg="1"/>
      <p:bldP spid="5048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13667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68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69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0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1" name="Rectangle 8"/>
          <p:cNvSpPr>
            <a:spLocks noChangeArrowheads="1"/>
          </p:cNvSpPr>
          <p:nvPr/>
        </p:nvSpPr>
        <p:spPr bwMode="auto">
          <a:xfrm>
            <a:off x="5651500" y="5084763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2" name="Rectangle 9"/>
          <p:cNvSpPr>
            <a:spLocks noChangeArrowheads="1"/>
          </p:cNvSpPr>
          <p:nvPr/>
        </p:nvSpPr>
        <p:spPr bwMode="auto">
          <a:xfrm>
            <a:off x="5724525" y="4868863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3" name="Rectangle 10"/>
          <p:cNvSpPr>
            <a:spLocks noChangeArrowheads="1"/>
          </p:cNvSpPr>
          <p:nvPr/>
        </p:nvSpPr>
        <p:spPr bwMode="auto">
          <a:xfrm>
            <a:off x="5797550" y="46529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4" name="Rectangle 11"/>
          <p:cNvSpPr>
            <a:spLocks noChangeArrowheads="1"/>
          </p:cNvSpPr>
          <p:nvPr/>
        </p:nvSpPr>
        <p:spPr bwMode="auto">
          <a:xfrm>
            <a:off x="5868988" y="44370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5" name="Rectangle 12"/>
          <p:cNvSpPr>
            <a:spLocks noChangeArrowheads="1"/>
          </p:cNvSpPr>
          <p:nvPr/>
        </p:nvSpPr>
        <p:spPr bwMode="auto">
          <a:xfrm>
            <a:off x="5940425" y="42211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6" name="Rectangle 13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7" name="Rectangle 14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8" name="Text Box 15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13679" name="AutoShape 16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80" name="AutoShape 17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81" name="Text Box 18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13682" name="Text Box 19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13683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13684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ハノイの塔（ルール）</a:t>
            </a:r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101392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101393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101394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101395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101380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1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2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3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4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5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6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7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8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9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90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9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229600" cy="2376488"/>
          </a:xfrm>
        </p:spPr>
        <p:txBody>
          <a:bodyPr/>
          <a:lstStyle/>
          <a:p>
            <a:pPr eaLnBrk="1" hangingPunct="1"/>
            <a:r>
              <a:rPr lang="ja-JP" altLang="en-US" smtClean="0"/>
              <a:t>一度に１枚の円盤しか動かせない</a:t>
            </a:r>
          </a:p>
          <a:p>
            <a:pPr eaLnBrk="1" hangingPunct="1"/>
            <a:r>
              <a:rPr lang="ja-JP" altLang="en-US" smtClean="0"/>
              <a:t>小さい円盤の上に大きい円盤を重ねてはならない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2403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4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5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6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7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8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9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0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1" name="Rectangle 12"/>
          <p:cNvSpPr>
            <a:spLocks noChangeArrowheads="1"/>
          </p:cNvSpPr>
          <p:nvPr/>
        </p:nvSpPr>
        <p:spPr bwMode="auto">
          <a:xfrm>
            <a:off x="4429125" y="1773238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2" name="Rectangle 13"/>
          <p:cNvSpPr>
            <a:spLocks noChangeArrowheads="1"/>
          </p:cNvSpPr>
          <p:nvPr/>
        </p:nvSpPr>
        <p:spPr bwMode="auto">
          <a:xfrm>
            <a:off x="5724525" y="4868863"/>
            <a:ext cx="792163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3" name="Rectangle 14"/>
          <p:cNvSpPr>
            <a:spLocks noChangeArrowheads="1"/>
          </p:cNvSpPr>
          <p:nvPr/>
        </p:nvSpPr>
        <p:spPr bwMode="auto">
          <a:xfrm>
            <a:off x="5797550" y="4652963"/>
            <a:ext cx="646113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4" name="Rectangle 15"/>
          <p:cNvSpPr>
            <a:spLocks noChangeArrowheads="1"/>
          </p:cNvSpPr>
          <p:nvPr/>
        </p:nvSpPr>
        <p:spPr bwMode="auto">
          <a:xfrm>
            <a:off x="5868988" y="4437063"/>
            <a:ext cx="503237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5" name="Rectangle 16"/>
          <p:cNvSpPr>
            <a:spLocks noChangeArrowheads="1"/>
          </p:cNvSpPr>
          <p:nvPr/>
        </p:nvSpPr>
        <p:spPr bwMode="auto">
          <a:xfrm>
            <a:off x="5940425" y="4221163"/>
            <a:ext cx="360363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6" name="Rectangle 17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7" name="Rectangle 18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8" name="Rectangle 19"/>
          <p:cNvSpPr>
            <a:spLocks noChangeArrowheads="1"/>
          </p:cNvSpPr>
          <p:nvPr/>
        </p:nvSpPr>
        <p:spPr bwMode="auto">
          <a:xfrm>
            <a:off x="5651500" y="5084763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9" name="Text Box 20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2420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2421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02422" name="AutoShape 23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23" name="AutoShape 24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24" name="Text Box 25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2425" name="Text Box 26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3427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28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29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0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1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2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3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4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5" name="Rectangle 12"/>
          <p:cNvSpPr>
            <a:spLocks noChangeArrowheads="1"/>
          </p:cNvSpPr>
          <p:nvPr/>
        </p:nvSpPr>
        <p:spPr bwMode="auto">
          <a:xfrm>
            <a:off x="4429125" y="17732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6" name="Rectangle 13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7" name="Rectangle 14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8" name="Text Box 15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3439" name="AutoShape 16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40" name="AutoShape 17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41" name="Text Box 18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3442" name="Text Box 19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03443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3444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4451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2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3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4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7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8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6652" name="Rectangle 12"/>
          <p:cNvSpPr>
            <a:spLocks noChangeArrowheads="1"/>
          </p:cNvSpPr>
          <p:nvPr/>
        </p:nvSpPr>
        <p:spPr bwMode="auto">
          <a:xfrm>
            <a:off x="4429125" y="17732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0" name="Rectangle 13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1" name="Rectangle 14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2" name="Text Box 15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4463" name="AutoShape 16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4" name="AutoShape 17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5" name="Text Box 18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4466" name="Text Box 19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496660" name="Rectangle 20"/>
          <p:cNvSpPr>
            <a:spLocks noChangeArrowheads="1"/>
          </p:cNvSpPr>
          <p:nvPr/>
        </p:nvSpPr>
        <p:spPr bwMode="auto">
          <a:xfrm>
            <a:off x="5940425" y="50847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8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4469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6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52" grpId="0" animBg="1"/>
      <p:bldP spid="4966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5475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76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77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78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79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0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1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2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3" name="Rectangle 12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4" name="Rectangle 13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5" name="Text Box 14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5486" name="AutoShape 15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7" name="AutoShape 16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8" name="Text Box 17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5489" name="Text Box 18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05490" name="Rectangle 19"/>
          <p:cNvSpPr>
            <a:spLocks noChangeArrowheads="1"/>
          </p:cNvSpPr>
          <p:nvPr/>
        </p:nvSpPr>
        <p:spPr bwMode="auto">
          <a:xfrm>
            <a:off x="5940425" y="50847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91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5492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6499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0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1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2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3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4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5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8699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7" name="Rectangle 12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8" name="Rectangle 13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9" name="Text Box 14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6510" name="AutoShape 15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11" name="AutoShape 16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12" name="Text Box 17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6513" name="Text Box 18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06514" name="Rectangle 19"/>
          <p:cNvSpPr>
            <a:spLocks noChangeArrowheads="1"/>
          </p:cNvSpPr>
          <p:nvPr/>
        </p:nvSpPr>
        <p:spPr bwMode="auto">
          <a:xfrm>
            <a:off x="5940425" y="50847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8708" name="Rectangle 20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16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6517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8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9" grpId="0" animBg="1"/>
      <p:bldP spid="4987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5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6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7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8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9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0" name="Rectangle 11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1" name="Rectangle 12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2" name="Text Box 13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7533" name="AutoShape 14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4" name="AutoShape 15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5" name="Text Box 16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7536" name="Text Box 17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499730" name="Rectangle 18"/>
          <p:cNvSpPr>
            <a:spLocks noChangeArrowheads="1"/>
          </p:cNvSpPr>
          <p:nvPr/>
        </p:nvSpPr>
        <p:spPr bwMode="auto">
          <a:xfrm>
            <a:off x="5940425" y="50847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8" name="Rectangle 19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9732" name="Rectangle 20"/>
          <p:cNvSpPr>
            <a:spLocks noChangeArrowheads="1"/>
          </p:cNvSpPr>
          <p:nvPr/>
        </p:nvSpPr>
        <p:spPr bwMode="auto">
          <a:xfrm>
            <a:off x="2916238" y="4868863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40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7541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9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30" grpId="0" animBg="1"/>
      <p:bldP spid="4997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8547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48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49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0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1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2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0746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4" name="Rectangle 11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5" name="Rectangle 12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6" name="Text Box 13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8557" name="AutoShape 14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8" name="AutoShape 15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9" name="Text Box 16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8560" name="Text Box 17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08561" name="Rectangle 18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62" name="Rectangle 19"/>
          <p:cNvSpPr>
            <a:spLocks noChangeArrowheads="1"/>
          </p:cNvSpPr>
          <p:nvPr/>
        </p:nvSpPr>
        <p:spPr bwMode="auto">
          <a:xfrm>
            <a:off x="2916238" y="4868863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0756" name="Rectangle 20"/>
          <p:cNvSpPr>
            <a:spLocks noChangeArrowheads="1"/>
          </p:cNvSpPr>
          <p:nvPr/>
        </p:nvSpPr>
        <p:spPr bwMode="auto">
          <a:xfrm>
            <a:off x="5797550" y="5084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64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8565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0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6" grpId="0" animBg="1"/>
      <p:bldP spid="500756" grpId="0" animBg="1"/>
    </p:bld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4408</TotalTime>
  <Words>227</Words>
  <Application>Microsoft Office PowerPoint</Application>
  <PresentationFormat>画面に合わせる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ハノイの塔（ルール）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情報科学＆情報科学演習</dc:title>
  <dc:creator>幸山直人</dc:creator>
  <cp:lastModifiedBy>Naoto KOUYAMA</cp:lastModifiedBy>
  <cp:revision>497</cp:revision>
  <dcterms:created xsi:type="dcterms:W3CDTF">1601-01-01T00:00:00Z</dcterms:created>
  <dcterms:modified xsi:type="dcterms:W3CDTF">2015-08-15T15:38:58Z</dcterms:modified>
</cp:coreProperties>
</file>