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3"/>
  </p:notesMasterIdLst>
  <p:handoutMasterIdLst>
    <p:handoutMasterId r:id="rId4"/>
  </p:handoutMasterIdLst>
  <p:sldIdLst>
    <p:sldId id="75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～定番プログラム（３）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4408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496</cp:revision>
  <dcterms:created xsi:type="dcterms:W3CDTF">1601-01-01T00:00:00Z</dcterms:created>
  <dcterms:modified xsi:type="dcterms:W3CDTF">2015-08-15T15:37:27Z</dcterms:modified>
</cp:coreProperties>
</file>