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9" r:id="rId1"/>
  </p:sldMasterIdLst>
  <p:notesMasterIdLst>
    <p:notesMasterId r:id="rId3"/>
  </p:notesMasterIdLst>
  <p:handoutMasterIdLst>
    <p:handoutMasterId r:id="rId4"/>
  </p:handoutMasterIdLst>
  <p:sldIdLst>
    <p:sldId id="762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5400" b="1" kern="1200">
        <a:solidFill>
          <a:srgbClr val="0000FF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5400" b="1" kern="1200">
        <a:solidFill>
          <a:srgbClr val="0000FF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5400" b="1" kern="1200">
        <a:solidFill>
          <a:srgbClr val="0000FF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5400" b="1" kern="1200">
        <a:solidFill>
          <a:srgbClr val="0000FF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5400" b="1" kern="1200">
        <a:solidFill>
          <a:srgbClr val="0000FF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5400" b="1" kern="1200">
        <a:solidFill>
          <a:srgbClr val="0000FF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5400" b="1" kern="1200">
        <a:solidFill>
          <a:srgbClr val="0000FF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5400" b="1" kern="1200">
        <a:solidFill>
          <a:srgbClr val="0000FF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5400" b="1" kern="1200">
        <a:solidFill>
          <a:srgbClr val="0000FF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DEDEDE"/>
    <a:srgbClr val="C0C0C0"/>
    <a:srgbClr val="996633"/>
    <a:srgbClr val="00FF00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5" autoAdjust="0"/>
    <p:restoredTop sz="94637" autoAdjust="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EA107C8-9C29-4366-AEC5-7C7330E8DF3E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078685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018A18B-6AD6-4266-8F71-D8EAA8226788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717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 userDrawn="1"/>
        </p:nvSpPr>
        <p:spPr bwMode="auto">
          <a:xfrm>
            <a:off x="5003800" y="5945188"/>
            <a:ext cx="38639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>
              <a:defRPr/>
            </a:pPr>
            <a:r>
              <a:rPr lang="ja-JP" altLang="en-US" sz="3200" smtClean="0">
                <a:solidFill>
                  <a:schemeClr val="tx1"/>
                </a:solidFill>
              </a:rPr>
              <a:t>担当教員： 幸山 直人</a:t>
            </a:r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2138" y="2260600"/>
            <a:ext cx="5832475" cy="11684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ja-JP" altLang="en-US" noProof="0" smtClean="0"/>
              <a:t>マスタ タイトルの書式設定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76600" y="4005263"/>
            <a:ext cx="5616575" cy="746125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400"/>
            </a:lvl1pPr>
          </a:lstStyle>
          <a:p>
            <a:pPr lvl="0"/>
            <a:r>
              <a:rPr lang="ja-JP" altLang="en-US" noProof="0" smtClean="0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495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326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99598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99598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0751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28701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009236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557338"/>
            <a:ext cx="4038600" cy="489585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557338"/>
            <a:ext cx="4038600" cy="489585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67824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22683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08593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6039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19816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10373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81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57338"/>
            <a:ext cx="822960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Text Box 4"/>
          <p:cNvSpPr txBox="1">
            <a:spLocks noChangeArrowheads="1"/>
          </p:cNvSpPr>
          <p:nvPr userDrawn="1"/>
        </p:nvSpPr>
        <p:spPr bwMode="auto">
          <a:xfrm>
            <a:off x="674688" y="38100"/>
            <a:ext cx="84693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54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defRPr/>
            </a:pPr>
            <a:r>
              <a:rPr lang="en-US" altLang="ja-JP" sz="1800" dirty="0" smtClean="0">
                <a:solidFill>
                  <a:schemeClr val="bg1"/>
                </a:solidFill>
              </a:rPr>
              <a:t>2015</a:t>
            </a:r>
            <a:r>
              <a:rPr lang="ja-JP" altLang="en-US" sz="1800" dirty="0" smtClean="0">
                <a:solidFill>
                  <a:schemeClr val="bg1"/>
                </a:solidFill>
              </a:rPr>
              <a:t>年度　プログラミング</a:t>
            </a:r>
            <a:r>
              <a:rPr lang="en-US" altLang="ja-JP" sz="1800" dirty="0" smtClean="0">
                <a:solidFill>
                  <a:schemeClr val="bg1"/>
                </a:solidFill>
              </a:rPr>
              <a:t>Ⅱ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プログラミング</a:t>
            </a:r>
            <a:r>
              <a:rPr lang="en-US" altLang="ja-JP" smtClean="0"/>
              <a:t>Ⅱ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ja-JP" altLang="en-US" sz="3500" smtClean="0"/>
              <a:t>～ソーティング（２）</a:t>
            </a:r>
            <a:r>
              <a:rPr lang="en-US" altLang="ja-JP" sz="3500" smtClean="0"/>
              <a:t> </a:t>
            </a:r>
            <a:r>
              <a:rPr lang="ja-JP" altLang="en-US" sz="3500" smtClean="0"/>
              <a:t>～</a:t>
            </a:r>
          </a:p>
        </p:txBody>
      </p:sp>
      <p:sp>
        <p:nvSpPr>
          <p:cNvPr id="119812" name="Text Box 4"/>
          <p:cNvSpPr txBox="1">
            <a:spLocks noChangeArrowheads="1"/>
          </p:cNvSpPr>
          <p:nvPr/>
        </p:nvSpPr>
        <p:spPr bwMode="auto">
          <a:xfrm>
            <a:off x="3276600" y="1557338"/>
            <a:ext cx="191911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dirty="0" smtClean="0">
                <a:solidFill>
                  <a:schemeClr val="bg1"/>
                </a:solidFill>
              </a:rPr>
              <a:t>2015</a:t>
            </a:r>
            <a:r>
              <a:rPr lang="ja-JP" altLang="en-US" dirty="0" smtClean="0">
                <a:solidFill>
                  <a:schemeClr val="bg1"/>
                </a:solidFill>
              </a:rPr>
              <a:t>年度</a:t>
            </a:r>
            <a:endParaRPr lang="ja-JP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Pixel">
  <a:themeElements>
    <a:clrScheme name="3_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3_Pixel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ja-JP" sz="5400" b="1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ja-JP" sz="5400" b="1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lnDef>
  </a:objectDefaults>
  <a:extraClrSchemeLst>
    <a:extraClrScheme>
      <a:clrScheme name="3_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4408</TotalTime>
  <Words>10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Ｐ明朝</vt:lpstr>
      <vt:lpstr>Arial</vt:lpstr>
      <vt:lpstr>Times New Roman</vt:lpstr>
      <vt:lpstr>Wingdings</vt:lpstr>
      <vt:lpstr>3_Pixel</vt:lpstr>
      <vt:lpstr>プログラミングⅡ</vt:lpstr>
    </vt:vector>
  </TitlesOfParts>
  <Manager>幸山直人</Manager>
  <Company>富山大学理学部数学教室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情報科学＆情報科学演習</dc:title>
  <dc:creator>幸山直人</dc:creator>
  <cp:lastModifiedBy>Naoto KOUYAMA</cp:lastModifiedBy>
  <cp:revision>497</cp:revision>
  <dcterms:created xsi:type="dcterms:W3CDTF">1601-01-01T00:00:00Z</dcterms:created>
  <dcterms:modified xsi:type="dcterms:W3CDTF">2015-08-15T15:34:57Z</dcterms:modified>
</cp:coreProperties>
</file>