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6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～ソーティング（３）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10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498</cp:revision>
  <dcterms:created xsi:type="dcterms:W3CDTF">1601-01-01T00:00:00Z</dcterms:created>
  <dcterms:modified xsi:type="dcterms:W3CDTF">2016-03-20T06:32:18Z</dcterms:modified>
</cp:coreProperties>
</file>