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609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コンピュータシステム</a:t>
            </a:r>
            <a:r>
              <a:rPr lang="en-US" altLang="ja-JP" sz="3600"/>
              <a:t> </a:t>
            </a:r>
            <a:r>
              <a:rPr lang="ja-JP" altLang="en-US" sz="3600"/>
              <a:t>～</a:t>
            </a:r>
          </a:p>
        </p:txBody>
      </p:sp>
      <p:sp>
        <p:nvSpPr>
          <p:cNvPr id="349188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4743</TotalTime>
  <Words>7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525</cp:revision>
  <dcterms:created xsi:type="dcterms:W3CDTF">1601-01-01T00:00:00Z</dcterms:created>
  <dcterms:modified xsi:type="dcterms:W3CDTF">2016-04-03T16:42:16Z</dcterms:modified>
</cp:coreProperties>
</file>