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6"/>
  </p:notesMasterIdLst>
  <p:handoutMasterIdLst>
    <p:handoutMasterId r:id="rId17"/>
  </p:handoutMasterIdLst>
  <p:sldIdLst>
    <p:sldId id="597" r:id="rId2"/>
    <p:sldId id="598" r:id="rId3"/>
    <p:sldId id="599" r:id="rId4"/>
    <p:sldId id="600" r:id="rId5"/>
    <p:sldId id="601" r:id="rId6"/>
    <p:sldId id="602" r:id="rId7"/>
    <p:sldId id="603" r:id="rId8"/>
    <p:sldId id="604" r:id="rId9"/>
    <p:sldId id="605" r:id="rId10"/>
    <p:sldId id="606" r:id="rId11"/>
    <p:sldId id="607" r:id="rId12"/>
    <p:sldId id="704" r:id="rId13"/>
    <p:sldId id="705" r:id="rId14"/>
    <p:sldId id="706" r:id="rId15"/>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D2F97F3-E203-4946-BAF0-242B4574564B}" type="slidenum">
              <a:rPr lang="ja-JP" altLang="en-US" sz="1200">
                <a:solidFill>
                  <a:schemeClr val="tx1"/>
                </a:solidFill>
                <a:latin typeface="Times New Roman" panose="02020603050405020304" pitchFamily="18" charset="0"/>
              </a:rPr>
              <a:pPr algn="r" eaLnBrk="1" hangingPunct="1"/>
              <a:t>2</a:t>
            </a:fld>
            <a:endParaRPr lang="en-US" altLang="ja-JP" sz="1200">
              <a:solidFill>
                <a:schemeClr val="tx1"/>
              </a:solidFill>
              <a:latin typeface="Times New Roman" panose="02020603050405020304" pitchFamily="18" charset="0"/>
            </a:endParaRPr>
          </a:p>
        </p:txBody>
      </p:sp>
      <p:sp>
        <p:nvSpPr>
          <p:cNvPr id="328707" name="Rectangle 2"/>
          <p:cNvSpPr>
            <a:spLocks noGrp="1" noRot="1" noChangeAspect="1" noChangeArrowheads="1" noTextEdit="1"/>
          </p:cNvSpPr>
          <p:nvPr>
            <p:ph type="sldImg"/>
          </p:nvPr>
        </p:nvSpPr>
        <p:spPr>
          <a:ln/>
        </p:spPr>
      </p:sp>
      <p:sp>
        <p:nvSpPr>
          <p:cNvPr id="328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255128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7353257-ACE7-474B-BC55-261E8BB75062}" type="slidenum">
              <a:rPr lang="ja-JP" altLang="en-US" sz="1200">
                <a:solidFill>
                  <a:schemeClr val="tx1"/>
                </a:solidFill>
                <a:latin typeface="Times New Roman" panose="02020603050405020304" pitchFamily="18" charset="0"/>
              </a:rPr>
              <a:pPr algn="r" eaLnBrk="1" hangingPunct="1"/>
              <a:t>11</a:t>
            </a:fld>
            <a:endParaRPr lang="en-US" altLang="ja-JP" sz="1200">
              <a:solidFill>
                <a:schemeClr val="tx1"/>
              </a:solidFill>
              <a:latin typeface="Times New Roman" panose="02020603050405020304" pitchFamily="18" charset="0"/>
            </a:endParaRPr>
          </a:p>
        </p:txBody>
      </p:sp>
      <p:sp>
        <p:nvSpPr>
          <p:cNvPr id="347139" name="Rectangle 2"/>
          <p:cNvSpPr>
            <a:spLocks noGrp="1" noRot="1" noChangeAspect="1" noChangeArrowheads="1" noTextEdit="1"/>
          </p:cNvSpPr>
          <p:nvPr>
            <p:ph type="sldImg"/>
          </p:nvPr>
        </p:nvSpPr>
        <p:spPr>
          <a:ln/>
        </p:spPr>
      </p:sp>
      <p:sp>
        <p:nvSpPr>
          <p:cNvPr id="347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597228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0AF3D057-9059-416A-8263-89A38962C198}" type="slidenum">
              <a:rPr lang="ja-JP" altLang="en-US" sz="1200">
                <a:solidFill>
                  <a:schemeClr val="tx1"/>
                </a:solidFill>
                <a:latin typeface="Times New Roman" panose="02020603050405020304" pitchFamily="18" charset="0"/>
              </a:rPr>
              <a:pPr algn="r" eaLnBrk="1" hangingPunct="1"/>
              <a:t>3</a:t>
            </a:fld>
            <a:endParaRPr lang="en-US" altLang="ja-JP" sz="1200">
              <a:solidFill>
                <a:schemeClr val="tx1"/>
              </a:solidFill>
              <a:latin typeface="Times New Roman" panose="02020603050405020304" pitchFamily="18" charset="0"/>
            </a:endParaRPr>
          </a:p>
        </p:txBody>
      </p:sp>
      <p:sp>
        <p:nvSpPr>
          <p:cNvPr id="330755" name="Rectangle 2"/>
          <p:cNvSpPr>
            <a:spLocks noGrp="1" noRot="1" noChangeAspect="1" noChangeArrowheads="1" noTextEdit="1"/>
          </p:cNvSpPr>
          <p:nvPr>
            <p:ph type="sldImg"/>
          </p:nvPr>
        </p:nvSpPr>
        <p:spPr>
          <a:ln/>
        </p:spPr>
      </p:sp>
      <p:sp>
        <p:nvSpPr>
          <p:cNvPr id="330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141041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EBBD4E09-D5E9-4B53-9F69-EB285D9C4B53}" type="slidenum">
              <a:rPr lang="ja-JP" altLang="en-US" sz="1200">
                <a:solidFill>
                  <a:schemeClr val="tx1"/>
                </a:solidFill>
                <a:latin typeface="Times New Roman" panose="02020603050405020304" pitchFamily="18" charset="0"/>
              </a:rPr>
              <a:pPr algn="r" eaLnBrk="1" hangingPunct="1"/>
              <a:t>4</a:t>
            </a:fld>
            <a:endParaRPr lang="en-US" altLang="ja-JP" sz="1200">
              <a:solidFill>
                <a:schemeClr val="tx1"/>
              </a:solidFill>
              <a:latin typeface="Times New Roman" panose="02020603050405020304" pitchFamily="18" charset="0"/>
            </a:endParaRPr>
          </a:p>
        </p:txBody>
      </p:sp>
      <p:sp>
        <p:nvSpPr>
          <p:cNvPr id="332803" name="Rectangle 2"/>
          <p:cNvSpPr>
            <a:spLocks noGrp="1" noRot="1" noChangeAspect="1" noChangeArrowheads="1" noTextEdit="1"/>
          </p:cNvSpPr>
          <p:nvPr>
            <p:ph type="sldImg"/>
          </p:nvPr>
        </p:nvSpPr>
        <p:spPr>
          <a:ln/>
        </p:spPr>
      </p:sp>
      <p:sp>
        <p:nvSpPr>
          <p:cNvPr id="332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25910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B5E79DC3-3D9B-49F7-8EA1-7D3EFAEC98A7}" type="slidenum">
              <a:rPr lang="ja-JP" altLang="en-US" sz="1200">
                <a:solidFill>
                  <a:schemeClr val="tx1"/>
                </a:solidFill>
                <a:latin typeface="Times New Roman" panose="02020603050405020304" pitchFamily="18" charset="0"/>
              </a:rPr>
              <a:pPr algn="r" eaLnBrk="1" hangingPunct="1"/>
              <a:t>5</a:t>
            </a:fld>
            <a:endParaRPr lang="en-US" altLang="ja-JP" sz="1200">
              <a:solidFill>
                <a:schemeClr val="tx1"/>
              </a:solidFill>
              <a:latin typeface="Times New Roman" panose="02020603050405020304" pitchFamily="18" charset="0"/>
            </a:endParaRPr>
          </a:p>
        </p:txBody>
      </p:sp>
      <p:sp>
        <p:nvSpPr>
          <p:cNvPr id="334851" name="Rectangle 2"/>
          <p:cNvSpPr>
            <a:spLocks noGrp="1" noRot="1" noChangeAspect="1" noChangeArrowheads="1" noTextEdit="1"/>
          </p:cNvSpPr>
          <p:nvPr>
            <p:ph type="sldImg"/>
          </p:nvPr>
        </p:nvSpPr>
        <p:spPr>
          <a:ln/>
        </p:spPr>
      </p:sp>
      <p:sp>
        <p:nvSpPr>
          <p:cNvPr id="334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025537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161124A2-F8FE-4813-BFED-62FF4D6A144D}" type="slidenum">
              <a:rPr lang="ja-JP" altLang="en-US" sz="1200">
                <a:solidFill>
                  <a:schemeClr val="tx1"/>
                </a:solidFill>
                <a:latin typeface="Times New Roman" panose="02020603050405020304" pitchFamily="18" charset="0"/>
              </a:rPr>
              <a:pPr algn="r" eaLnBrk="1" hangingPunct="1"/>
              <a:t>6</a:t>
            </a:fld>
            <a:endParaRPr lang="en-US" altLang="ja-JP" sz="1200">
              <a:solidFill>
                <a:schemeClr val="tx1"/>
              </a:solidFill>
              <a:latin typeface="Times New Roman" panose="02020603050405020304" pitchFamily="18" charset="0"/>
            </a:endParaRPr>
          </a:p>
        </p:txBody>
      </p:sp>
      <p:sp>
        <p:nvSpPr>
          <p:cNvPr id="336899" name="Rectangle 2"/>
          <p:cNvSpPr>
            <a:spLocks noGrp="1" noRot="1" noChangeAspect="1" noChangeArrowheads="1" noTextEdit="1"/>
          </p:cNvSpPr>
          <p:nvPr>
            <p:ph type="sldImg"/>
          </p:nvPr>
        </p:nvSpPr>
        <p:spPr>
          <a:ln/>
        </p:spPr>
      </p:sp>
      <p:sp>
        <p:nvSpPr>
          <p:cNvPr id="336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773513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06E1D317-1464-4708-9CF2-5EDDFECC6335}" type="slidenum">
              <a:rPr lang="ja-JP" altLang="en-US" sz="1200">
                <a:solidFill>
                  <a:schemeClr val="tx1"/>
                </a:solidFill>
                <a:latin typeface="Times New Roman" panose="02020603050405020304" pitchFamily="18" charset="0"/>
              </a:rPr>
              <a:pPr algn="r" eaLnBrk="1" hangingPunct="1"/>
              <a:t>7</a:t>
            </a:fld>
            <a:endParaRPr lang="en-US" altLang="ja-JP" sz="1200">
              <a:solidFill>
                <a:schemeClr val="tx1"/>
              </a:solidFill>
              <a:latin typeface="Times New Roman" panose="02020603050405020304" pitchFamily="18" charset="0"/>
            </a:endParaRPr>
          </a:p>
        </p:txBody>
      </p:sp>
      <p:sp>
        <p:nvSpPr>
          <p:cNvPr id="338947" name="Rectangle 2"/>
          <p:cNvSpPr>
            <a:spLocks noGrp="1" noRot="1" noChangeAspect="1" noChangeArrowheads="1" noTextEdit="1"/>
          </p:cNvSpPr>
          <p:nvPr>
            <p:ph type="sldImg"/>
          </p:nvPr>
        </p:nvSpPr>
        <p:spPr>
          <a:ln/>
        </p:spPr>
      </p:sp>
      <p:sp>
        <p:nvSpPr>
          <p:cNvPr id="338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227734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2FFEDC1E-D9AE-497C-895A-D61CEA5BBB9D}" type="slidenum">
              <a:rPr lang="ja-JP" altLang="en-US" sz="1200">
                <a:solidFill>
                  <a:schemeClr val="tx1"/>
                </a:solidFill>
                <a:latin typeface="Times New Roman" panose="02020603050405020304" pitchFamily="18" charset="0"/>
              </a:rPr>
              <a:pPr algn="r" eaLnBrk="1" hangingPunct="1"/>
              <a:t>8</a:t>
            </a:fld>
            <a:endParaRPr lang="en-US" altLang="ja-JP" sz="1200">
              <a:solidFill>
                <a:schemeClr val="tx1"/>
              </a:solidFill>
              <a:latin typeface="Times New Roman" panose="02020603050405020304" pitchFamily="18" charset="0"/>
            </a:endParaRPr>
          </a:p>
        </p:txBody>
      </p:sp>
      <p:sp>
        <p:nvSpPr>
          <p:cNvPr id="340995" name="Rectangle 2"/>
          <p:cNvSpPr>
            <a:spLocks noGrp="1" noRot="1" noChangeAspect="1" noChangeArrowheads="1" noTextEdit="1"/>
          </p:cNvSpPr>
          <p:nvPr>
            <p:ph type="sldImg"/>
          </p:nvPr>
        </p:nvSpPr>
        <p:spPr>
          <a:ln/>
        </p:spPr>
      </p:sp>
      <p:sp>
        <p:nvSpPr>
          <p:cNvPr id="340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592619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E7F7766F-3863-49D3-9E5C-A9523FAFF9A8}" type="slidenum">
              <a:rPr lang="ja-JP" altLang="en-US" sz="1200">
                <a:solidFill>
                  <a:schemeClr val="tx1"/>
                </a:solidFill>
                <a:latin typeface="Times New Roman" panose="02020603050405020304" pitchFamily="18" charset="0"/>
              </a:rPr>
              <a:pPr algn="r" eaLnBrk="1" hangingPunct="1"/>
              <a:t>9</a:t>
            </a:fld>
            <a:endParaRPr lang="en-US" altLang="ja-JP" sz="1200">
              <a:solidFill>
                <a:schemeClr val="tx1"/>
              </a:solidFill>
              <a:latin typeface="Times New Roman" panose="02020603050405020304" pitchFamily="18" charset="0"/>
            </a:endParaRPr>
          </a:p>
        </p:txBody>
      </p:sp>
      <p:sp>
        <p:nvSpPr>
          <p:cNvPr id="343043" name="Rectangle 2"/>
          <p:cNvSpPr>
            <a:spLocks noGrp="1" noRot="1" noChangeAspect="1" noChangeArrowheads="1" noTextEdit="1"/>
          </p:cNvSpPr>
          <p:nvPr>
            <p:ph type="sldImg"/>
          </p:nvPr>
        </p:nvSpPr>
        <p:spPr>
          <a:ln/>
        </p:spPr>
      </p:sp>
      <p:sp>
        <p:nvSpPr>
          <p:cNvPr id="343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043372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D3CCDA41-449D-4F35-942D-F68F9A43AD80}" type="slidenum">
              <a:rPr lang="ja-JP" altLang="en-US" sz="1200">
                <a:solidFill>
                  <a:schemeClr val="tx1"/>
                </a:solidFill>
                <a:latin typeface="Times New Roman" panose="02020603050405020304" pitchFamily="18" charset="0"/>
              </a:rPr>
              <a:pPr algn="r" eaLnBrk="1" hangingPunct="1"/>
              <a:t>10</a:t>
            </a:fld>
            <a:endParaRPr lang="en-US" altLang="ja-JP" sz="1200">
              <a:solidFill>
                <a:schemeClr val="tx1"/>
              </a:solidFill>
              <a:latin typeface="Times New Roman" panose="02020603050405020304" pitchFamily="18" charset="0"/>
            </a:endParaRPr>
          </a:p>
        </p:txBody>
      </p:sp>
      <p:sp>
        <p:nvSpPr>
          <p:cNvPr id="345091" name="Rectangle 2"/>
          <p:cNvSpPr>
            <a:spLocks noGrp="1" noRot="1" noChangeAspect="1" noChangeArrowheads="1" noTextEdit="1"/>
          </p:cNvSpPr>
          <p:nvPr>
            <p:ph type="sldImg"/>
          </p:nvPr>
        </p:nvSpPr>
        <p:spPr>
          <a:ln/>
        </p:spPr>
      </p:sp>
      <p:sp>
        <p:nvSpPr>
          <p:cNvPr id="345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897729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2016</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ctrTitle"/>
          </p:nvPr>
        </p:nvSpPr>
        <p:spPr/>
        <p:txBody>
          <a:bodyPr/>
          <a:lstStyle/>
          <a:p>
            <a:r>
              <a:rPr lang="ja-JP" altLang="en-US"/>
              <a:t>プログラミング</a:t>
            </a:r>
            <a:r>
              <a:rPr lang="en-US" altLang="ja-JP"/>
              <a:t>Ⅰ</a:t>
            </a:r>
          </a:p>
        </p:txBody>
      </p:sp>
      <p:sp>
        <p:nvSpPr>
          <p:cNvPr id="326659" name="Rectangle 3"/>
          <p:cNvSpPr>
            <a:spLocks noGrp="1" noChangeArrowheads="1"/>
          </p:cNvSpPr>
          <p:nvPr>
            <p:ph type="subTitle" idx="1"/>
          </p:nvPr>
        </p:nvSpPr>
        <p:spPr/>
        <p:txBody>
          <a:bodyPr/>
          <a:lstStyle/>
          <a:p>
            <a:r>
              <a:rPr lang="ja-JP" altLang="en-US" sz="3200"/>
              <a:t>～ 補数</a:t>
            </a:r>
            <a:r>
              <a:rPr lang="ja-JP" altLang="en-US" sz="3300"/>
              <a:t>表現</a:t>
            </a:r>
            <a:r>
              <a:rPr lang="ja-JP" altLang="en-US" sz="3200"/>
              <a:t>とイクセス表現 ～</a:t>
            </a:r>
          </a:p>
        </p:txBody>
      </p:sp>
      <p:sp>
        <p:nvSpPr>
          <p:cNvPr id="326660"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2016</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ChangeArrowheads="1"/>
          </p:cNvSpPr>
          <p:nvPr/>
        </p:nvSpPr>
        <p:spPr bwMode="auto">
          <a:xfrm>
            <a:off x="2047875"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67" name="Rectangle 3"/>
          <p:cNvSpPr>
            <a:spLocks noGrp="1" noChangeArrowheads="1"/>
          </p:cNvSpPr>
          <p:nvPr>
            <p:ph type="title" idx="4294967295"/>
          </p:nvPr>
        </p:nvSpPr>
        <p:spPr/>
        <p:txBody>
          <a:bodyPr/>
          <a:lstStyle/>
          <a:p>
            <a:r>
              <a:rPr lang="ja-JP" altLang="en-US"/>
              <a:t>イクセス表現</a:t>
            </a:r>
          </a:p>
        </p:txBody>
      </p:sp>
      <p:sp>
        <p:nvSpPr>
          <p:cNvPr id="344068" name="Line 4"/>
          <p:cNvSpPr>
            <a:spLocks noChangeShapeType="1"/>
          </p:cNvSpPr>
          <p:nvPr/>
        </p:nvSpPr>
        <p:spPr bwMode="auto">
          <a:xfrm flipH="1">
            <a:off x="2047875"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69" name="Line 5"/>
          <p:cNvSpPr>
            <a:spLocks noChangeShapeType="1"/>
          </p:cNvSpPr>
          <p:nvPr/>
        </p:nvSpPr>
        <p:spPr bwMode="auto">
          <a:xfrm flipV="1">
            <a:off x="2047875"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0" name="Line 6"/>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1" name="Line 7"/>
          <p:cNvSpPr>
            <a:spLocks noChangeShapeType="1"/>
          </p:cNvSpPr>
          <p:nvPr/>
        </p:nvSpPr>
        <p:spPr bwMode="auto">
          <a:xfrm flipV="1">
            <a:off x="3198813"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2" name="Rectangle 8"/>
          <p:cNvSpPr>
            <a:spLocks noChangeArrowheads="1"/>
          </p:cNvSpPr>
          <p:nvPr/>
        </p:nvSpPr>
        <p:spPr bwMode="auto">
          <a:xfrm>
            <a:off x="2047875"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73" name="Line 9"/>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4" name="Line 10"/>
          <p:cNvSpPr>
            <a:spLocks noChangeShapeType="1"/>
          </p:cNvSpPr>
          <p:nvPr/>
        </p:nvSpPr>
        <p:spPr bwMode="auto">
          <a:xfrm flipV="1">
            <a:off x="2047875"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5" name="Line 11"/>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6" name="Line 12"/>
          <p:cNvSpPr>
            <a:spLocks noChangeShapeType="1"/>
          </p:cNvSpPr>
          <p:nvPr/>
        </p:nvSpPr>
        <p:spPr bwMode="auto">
          <a:xfrm flipV="1">
            <a:off x="3198813"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7" name="Rectangle 13"/>
          <p:cNvSpPr>
            <a:spLocks noChangeArrowheads="1"/>
          </p:cNvSpPr>
          <p:nvPr/>
        </p:nvSpPr>
        <p:spPr bwMode="auto">
          <a:xfrm>
            <a:off x="2047875"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78" name="Line 14"/>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9" name="Line 15"/>
          <p:cNvSpPr>
            <a:spLocks noChangeShapeType="1"/>
          </p:cNvSpPr>
          <p:nvPr/>
        </p:nvSpPr>
        <p:spPr bwMode="auto">
          <a:xfrm flipV="1">
            <a:off x="2047875"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0" name="Line 16"/>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1" name="Line 17"/>
          <p:cNvSpPr>
            <a:spLocks noChangeShapeType="1"/>
          </p:cNvSpPr>
          <p:nvPr/>
        </p:nvSpPr>
        <p:spPr bwMode="auto">
          <a:xfrm flipV="1">
            <a:off x="3198813"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2" name="Rectangle 18"/>
          <p:cNvSpPr>
            <a:spLocks noChangeArrowheads="1"/>
          </p:cNvSpPr>
          <p:nvPr/>
        </p:nvSpPr>
        <p:spPr bwMode="auto">
          <a:xfrm>
            <a:off x="2047875"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83" name="Line 19"/>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4" name="Line 20"/>
          <p:cNvSpPr>
            <a:spLocks noChangeShapeType="1"/>
          </p:cNvSpPr>
          <p:nvPr/>
        </p:nvSpPr>
        <p:spPr bwMode="auto">
          <a:xfrm flipV="1">
            <a:off x="2047875"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5" name="Line 21"/>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6" name="Line 22"/>
          <p:cNvSpPr>
            <a:spLocks noChangeShapeType="1"/>
          </p:cNvSpPr>
          <p:nvPr/>
        </p:nvSpPr>
        <p:spPr bwMode="auto">
          <a:xfrm flipV="1">
            <a:off x="3198813"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7" name="Rectangle 23"/>
          <p:cNvSpPr>
            <a:spLocks noChangeArrowheads="1"/>
          </p:cNvSpPr>
          <p:nvPr/>
        </p:nvSpPr>
        <p:spPr bwMode="auto">
          <a:xfrm>
            <a:off x="2047875"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88" name="Line 24"/>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9" name="Line 25"/>
          <p:cNvSpPr>
            <a:spLocks noChangeShapeType="1"/>
          </p:cNvSpPr>
          <p:nvPr/>
        </p:nvSpPr>
        <p:spPr bwMode="auto">
          <a:xfrm flipV="1">
            <a:off x="2047875"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0" name="Line 26"/>
          <p:cNvSpPr>
            <a:spLocks noChangeShapeType="1"/>
          </p:cNvSpPr>
          <p:nvPr/>
        </p:nvSpPr>
        <p:spPr bwMode="auto">
          <a:xfrm flipH="1">
            <a:off x="2047875"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1" name="Line 27"/>
          <p:cNvSpPr>
            <a:spLocks noChangeShapeType="1"/>
          </p:cNvSpPr>
          <p:nvPr/>
        </p:nvSpPr>
        <p:spPr bwMode="auto">
          <a:xfrm flipV="1">
            <a:off x="3198813"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2" name="Rectangle 28"/>
          <p:cNvSpPr>
            <a:spLocks noChangeArrowheads="1"/>
          </p:cNvSpPr>
          <p:nvPr/>
        </p:nvSpPr>
        <p:spPr bwMode="auto">
          <a:xfrm>
            <a:off x="2047875"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93" name="Line 29"/>
          <p:cNvSpPr>
            <a:spLocks noChangeShapeType="1"/>
          </p:cNvSpPr>
          <p:nvPr/>
        </p:nvSpPr>
        <p:spPr bwMode="auto">
          <a:xfrm flipH="1">
            <a:off x="2047875"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4" name="Line 30"/>
          <p:cNvSpPr>
            <a:spLocks noChangeShapeType="1"/>
          </p:cNvSpPr>
          <p:nvPr/>
        </p:nvSpPr>
        <p:spPr bwMode="auto">
          <a:xfrm flipV="1">
            <a:off x="2047875"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5" name="Line 31"/>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6" name="Line 32"/>
          <p:cNvSpPr>
            <a:spLocks noChangeShapeType="1"/>
          </p:cNvSpPr>
          <p:nvPr/>
        </p:nvSpPr>
        <p:spPr bwMode="auto">
          <a:xfrm flipV="1">
            <a:off x="3198813"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7" name="Rectangle 33"/>
          <p:cNvSpPr>
            <a:spLocks noChangeArrowheads="1"/>
          </p:cNvSpPr>
          <p:nvPr/>
        </p:nvSpPr>
        <p:spPr bwMode="auto">
          <a:xfrm>
            <a:off x="2047875"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98" name="Line 34"/>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9" name="Line 35"/>
          <p:cNvSpPr>
            <a:spLocks noChangeShapeType="1"/>
          </p:cNvSpPr>
          <p:nvPr/>
        </p:nvSpPr>
        <p:spPr bwMode="auto">
          <a:xfrm flipV="1">
            <a:off x="2047875"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0" name="Line 36"/>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1" name="Line 37"/>
          <p:cNvSpPr>
            <a:spLocks noChangeShapeType="1"/>
          </p:cNvSpPr>
          <p:nvPr/>
        </p:nvSpPr>
        <p:spPr bwMode="auto">
          <a:xfrm flipV="1">
            <a:off x="3198813"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2" name="Rectangle 38"/>
          <p:cNvSpPr>
            <a:spLocks noChangeArrowheads="1"/>
          </p:cNvSpPr>
          <p:nvPr/>
        </p:nvSpPr>
        <p:spPr bwMode="auto">
          <a:xfrm>
            <a:off x="2047875"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03" name="Line 39"/>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4" name="Line 40"/>
          <p:cNvSpPr>
            <a:spLocks noChangeShapeType="1"/>
          </p:cNvSpPr>
          <p:nvPr/>
        </p:nvSpPr>
        <p:spPr bwMode="auto">
          <a:xfrm flipV="1">
            <a:off x="2047875"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5" name="Line 41"/>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6" name="Line 42"/>
          <p:cNvSpPr>
            <a:spLocks noChangeShapeType="1"/>
          </p:cNvSpPr>
          <p:nvPr/>
        </p:nvSpPr>
        <p:spPr bwMode="auto">
          <a:xfrm flipV="1">
            <a:off x="3198813"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7" name="Rectangle 43"/>
          <p:cNvSpPr>
            <a:spLocks noChangeArrowheads="1"/>
          </p:cNvSpPr>
          <p:nvPr/>
        </p:nvSpPr>
        <p:spPr bwMode="auto">
          <a:xfrm>
            <a:off x="2047875"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08" name="Line 44"/>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9" name="Line 45"/>
          <p:cNvSpPr>
            <a:spLocks noChangeShapeType="1"/>
          </p:cNvSpPr>
          <p:nvPr/>
        </p:nvSpPr>
        <p:spPr bwMode="auto">
          <a:xfrm flipV="1">
            <a:off x="2047875"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0" name="Line 46"/>
          <p:cNvSpPr>
            <a:spLocks noChangeShapeType="1"/>
          </p:cNvSpPr>
          <p:nvPr/>
        </p:nvSpPr>
        <p:spPr bwMode="auto">
          <a:xfrm flipH="1">
            <a:off x="2047875"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1" name="Line 47"/>
          <p:cNvSpPr>
            <a:spLocks noChangeShapeType="1"/>
          </p:cNvSpPr>
          <p:nvPr/>
        </p:nvSpPr>
        <p:spPr bwMode="auto">
          <a:xfrm flipV="1">
            <a:off x="3198813"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2" name="Rectangle 48"/>
          <p:cNvSpPr>
            <a:spLocks noChangeArrowheads="1"/>
          </p:cNvSpPr>
          <p:nvPr/>
        </p:nvSpPr>
        <p:spPr bwMode="auto">
          <a:xfrm>
            <a:off x="2047875"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13" name="Line 49"/>
          <p:cNvSpPr>
            <a:spLocks noChangeShapeType="1"/>
          </p:cNvSpPr>
          <p:nvPr/>
        </p:nvSpPr>
        <p:spPr bwMode="auto">
          <a:xfrm flipH="1">
            <a:off x="2047875"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4" name="Line 50"/>
          <p:cNvSpPr>
            <a:spLocks noChangeShapeType="1"/>
          </p:cNvSpPr>
          <p:nvPr/>
        </p:nvSpPr>
        <p:spPr bwMode="auto">
          <a:xfrm flipV="1">
            <a:off x="2047875"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5" name="Line 51"/>
          <p:cNvSpPr>
            <a:spLocks noChangeShapeType="1"/>
          </p:cNvSpPr>
          <p:nvPr/>
        </p:nvSpPr>
        <p:spPr bwMode="auto">
          <a:xfrm flipH="1">
            <a:off x="2047875"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6" name="Line 52"/>
          <p:cNvSpPr>
            <a:spLocks noChangeShapeType="1"/>
          </p:cNvSpPr>
          <p:nvPr/>
        </p:nvSpPr>
        <p:spPr bwMode="auto">
          <a:xfrm flipV="1">
            <a:off x="3198813"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7" name="Line 53"/>
          <p:cNvSpPr>
            <a:spLocks noChangeShapeType="1"/>
          </p:cNvSpPr>
          <p:nvPr/>
        </p:nvSpPr>
        <p:spPr bwMode="auto">
          <a:xfrm>
            <a:off x="1760538"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8" name="Line 54"/>
          <p:cNvSpPr>
            <a:spLocks noChangeShapeType="1"/>
          </p:cNvSpPr>
          <p:nvPr/>
        </p:nvSpPr>
        <p:spPr bwMode="auto">
          <a:xfrm>
            <a:off x="320040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9" name="Line 55"/>
          <p:cNvSpPr>
            <a:spLocks noChangeShapeType="1"/>
          </p:cNvSpPr>
          <p:nvPr/>
        </p:nvSpPr>
        <p:spPr bwMode="auto">
          <a:xfrm flipV="1">
            <a:off x="1760538"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20" name="Text Box 56"/>
          <p:cNvSpPr txBox="1">
            <a:spLocks noChangeArrowheads="1"/>
          </p:cNvSpPr>
          <p:nvPr/>
        </p:nvSpPr>
        <p:spPr bwMode="auto">
          <a:xfrm>
            <a:off x="2224088" y="17954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10</a:t>
            </a:r>
          </a:p>
        </p:txBody>
      </p:sp>
      <p:sp>
        <p:nvSpPr>
          <p:cNvPr id="344121" name="Text Box 57"/>
          <p:cNvSpPr txBox="1">
            <a:spLocks noChangeArrowheads="1"/>
          </p:cNvSpPr>
          <p:nvPr/>
        </p:nvSpPr>
        <p:spPr bwMode="auto">
          <a:xfrm>
            <a:off x="23368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9</a:t>
            </a:r>
          </a:p>
        </p:txBody>
      </p:sp>
      <p:sp>
        <p:nvSpPr>
          <p:cNvPr id="344122" name="Text Box 58"/>
          <p:cNvSpPr txBox="1">
            <a:spLocks noChangeArrowheads="1"/>
          </p:cNvSpPr>
          <p:nvPr/>
        </p:nvSpPr>
        <p:spPr bwMode="auto">
          <a:xfrm>
            <a:off x="23368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8</a:t>
            </a:r>
          </a:p>
        </p:txBody>
      </p:sp>
      <p:sp>
        <p:nvSpPr>
          <p:cNvPr id="344123" name="Text Box 59"/>
          <p:cNvSpPr txBox="1">
            <a:spLocks noChangeArrowheads="1"/>
          </p:cNvSpPr>
          <p:nvPr/>
        </p:nvSpPr>
        <p:spPr bwMode="auto">
          <a:xfrm>
            <a:off x="23368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7</a:t>
            </a:r>
          </a:p>
        </p:txBody>
      </p:sp>
      <p:sp>
        <p:nvSpPr>
          <p:cNvPr id="344124" name="Text Box 60"/>
          <p:cNvSpPr txBox="1">
            <a:spLocks noChangeArrowheads="1"/>
          </p:cNvSpPr>
          <p:nvPr/>
        </p:nvSpPr>
        <p:spPr bwMode="auto">
          <a:xfrm>
            <a:off x="23368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6</a:t>
            </a:r>
          </a:p>
        </p:txBody>
      </p:sp>
      <p:sp>
        <p:nvSpPr>
          <p:cNvPr id="344125" name="Text Box 61"/>
          <p:cNvSpPr txBox="1">
            <a:spLocks noChangeArrowheads="1"/>
          </p:cNvSpPr>
          <p:nvPr/>
        </p:nvSpPr>
        <p:spPr bwMode="auto">
          <a:xfrm>
            <a:off x="23368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4126" name="Text Box 62"/>
          <p:cNvSpPr txBox="1">
            <a:spLocks noChangeArrowheads="1"/>
          </p:cNvSpPr>
          <p:nvPr/>
        </p:nvSpPr>
        <p:spPr bwMode="auto">
          <a:xfrm>
            <a:off x="2336800"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4127" name="Text Box 63"/>
          <p:cNvSpPr txBox="1">
            <a:spLocks noChangeArrowheads="1"/>
          </p:cNvSpPr>
          <p:nvPr/>
        </p:nvSpPr>
        <p:spPr bwMode="auto">
          <a:xfrm>
            <a:off x="2336800"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4128" name="Text Box 64"/>
          <p:cNvSpPr txBox="1">
            <a:spLocks noChangeArrowheads="1"/>
          </p:cNvSpPr>
          <p:nvPr/>
        </p:nvSpPr>
        <p:spPr bwMode="auto">
          <a:xfrm>
            <a:off x="2336800"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4129" name="Text Box 65"/>
          <p:cNvSpPr txBox="1">
            <a:spLocks noChangeArrowheads="1"/>
          </p:cNvSpPr>
          <p:nvPr/>
        </p:nvSpPr>
        <p:spPr bwMode="auto">
          <a:xfrm>
            <a:off x="2336800"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4130" name="Text Box 66"/>
          <p:cNvSpPr txBox="1">
            <a:spLocks noChangeArrowheads="1"/>
          </p:cNvSpPr>
          <p:nvPr/>
        </p:nvSpPr>
        <p:spPr bwMode="auto">
          <a:xfrm>
            <a:off x="2336800"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4131" name="Text Box 67"/>
          <p:cNvSpPr txBox="1">
            <a:spLocks noChangeArrowheads="1"/>
          </p:cNvSpPr>
          <p:nvPr/>
        </p:nvSpPr>
        <p:spPr bwMode="auto">
          <a:xfrm>
            <a:off x="1619250" y="59959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絶対数（通常）</a:t>
            </a:r>
          </a:p>
        </p:txBody>
      </p:sp>
      <p:sp>
        <p:nvSpPr>
          <p:cNvPr id="344132" name="Rectangle 68"/>
          <p:cNvSpPr>
            <a:spLocks noChangeArrowheads="1"/>
          </p:cNvSpPr>
          <p:nvPr/>
        </p:nvSpPr>
        <p:spPr bwMode="auto">
          <a:xfrm>
            <a:off x="542925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33" name="Line 69"/>
          <p:cNvSpPr>
            <a:spLocks noChangeShapeType="1"/>
          </p:cNvSpPr>
          <p:nvPr/>
        </p:nvSpPr>
        <p:spPr bwMode="auto">
          <a:xfrm flipH="1">
            <a:off x="542925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4" name="Line 70"/>
          <p:cNvSpPr>
            <a:spLocks noChangeShapeType="1"/>
          </p:cNvSpPr>
          <p:nvPr/>
        </p:nvSpPr>
        <p:spPr bwMode="auto">
          <a:xfrm flipV="1">
            <a:off x="542925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5" name="Line 71"/>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6" name="Line 72"/>
          <p:cNvSpPr>
            <a:spLocks noChangeShapeType="1"/>
          </p:cNvSpPr>
          <p:nvPr/>
        </p:nvSpPr>
        <p:spPr bwMode="auto">
          <a:xfrm flipV="1">
            <a:off x="658018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7" name="Rectangle 73"/>
          <p:cNvSpPr>
            <a:spLocks noChangeArrowheads="1"/>
          </p:cNvSpPr>
          <p:nvPr/>
        </p:nvSpPr>
        <p:spPr bwMode="auto">
          <a:xfrm>
            <a:off x="542925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38" name="Line 74"/>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9" name="Line 75"/>
          <p:cNvSpPr>
            <a:spLocks noChangeShapeType="1"/>
          </p:cNvSpPr>
          <p:nvPr/>
        </p:nvSpPr>
        <p:spPr bwMode="auto">
          <a:xfrm flipV="1">
            <a:off x="542925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0" name="Line 76"/>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1" name="Line 77"/>
          <p:cNvSpPr>
            <a:spLocks noChangeShapeType="1"/>
          </p:cNvSpPr>
          <p:nvPr/>
        </p:nvSpPr>
        <p:spPr bwMode="auto">
          <a:xfrm flipV="1">
            <a:off x="658018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2" name="Rectangle 78"/>
          <p:cNvSpPr>
            <a:spLocks noChangeArrowheads="1"/>
          </p:cNvSpPr>
          <p:nvPr/>
        </p:nvSpPr>
        <p:spPr bwMode="auto">
          <a:xfrm>
            <a:off x="542925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43" name="Line 79"/>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4" name="Line 80"/>
          <p:cNvSpPr>
            <a:spLocks noChangeShapeType="1"/>
          </p:cNvSpPr>
          <p:nvPr/>
        </p:nvSpPr>
        <p:spPr bwMode="auto">
          <a:xfrm flipV="1">
            <a:off x="542925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5" name="Line 81"/>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6" name="Line 82"/>
          <p:cNvSpPr>
            <a:spLocks noChangeShapeType="1"/>
          </p:cNvSpPr>
          <p:nvPr/>
        </p:nvSpPr>
        <p:spPr bwMode="auto">
          <a:xfrm flipV="1">
            <a:off x="658018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7" name="Rectangle 83"/>
          <p:cNvSpPr>
            <a:spLocks noChangeArrowheads="1"/>
          </p:cNvSpPr>
          <p:nvPr/>
        </p:nvSpPr>
        <p:spPr bwMode="auto">
          <a:xfrm>
            <a:off x="542925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48" name="Line 84"/>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9" name="Line 85"/>
          <p:cNvSpPr>
            <a:spLocks noChangeShapeType="1"/>
          </p:cNvSpPr>
          <p:nvPr/>
        </p:nvSpPr>
        <p:spPr bwMode="auto">
          <a:xfrm flipV="1">
            <a:off x="542925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0" name="Line 86"/>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1" name="Line 87"/>
          <p:cNvSpPr>
            <a:spLocks noChangeShapeType="1"/>
          </p:cNvSpPr>
          <p:nvPr/>
        </p:nvSpPr>
        <p:spPr bwMode="auto">
          <a:xfrm flipV="1">
            <a:off x="658018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2" name="Rectangle 88"/>
          <p:cNvSpPr>
            <a:spLocks noChangeArrowheads="1"/>
          </p:cNvSpPr>
          <p:nvPr/>
        </p:nvSpPr>
        <p:spPr bwMode="auto">
          <a:xfrm>
            <a:off x="542925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53" name="Line 89"/>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4" name="Line 90"/>
          <p:cNvSpPr>
            <a:spLocks noChangeShapeType="1"/>
          </p:cNvSpPr>
          <p:nvPr/>
        </p:nvSpPr>
        <p:spPr bwMode="auto">
          <a:xfrm flipV="1">
            <a:off x="542925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5" name="Line 91"/>
          <p:cNvSpPr>
            <a:spLocks noChangeShapeType="1"/>
          </p:cNvSpPr>
          <p:nvPr/>
        </p:nvSpPr>
        <p:spPr bwMode="auto">
          <a:xfrm flipH="1">
            <a:off x="542925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6" name="Line 92"/>
          <p:cNvSpPr>
            <a:spLocks noChangeShapeType="1"/>
          </p:cNvSpPr>
          <p:nvPr/>
        </p:nvSpPr>
        <p:spPr bwMode="auto">
          <a:xfrm flipV="1">
            <a:off x="658018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7" name="Rectangle 93"/>
          <p:cNvSpPr>
            <a:spLocks noChangeArrowheads="1"/>
          </p:cNvSpPr>
          <p:nvPr/>
        </p:nvSpPr>
        <p:spPr bwMode="auto">
          <a:xfrm>
            <a:off x="542925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58" name="Line 94"/>
          <p:cNvSpPr>
            <a:spLocks noChangeShapeType="1"/>
          </p:cNvSpPr>
          <p:nvPr/>
        </p:nvSpPr>
        <p:spPr bwMode="auto">
          <a:xfrm flipH="1">
            <a:off x="542925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9" name="Line 95"/>
          <p:cNvSpPr>
            <a:spLocks noChangeShapeType="1"/>
          </p:cNvSpPr>
          <p:nvPr/>
        </p:nvSpPr>
        <p:spPr bwMode="auto">
          <a:xfrm flipV="1">
            <a:off x="542925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0" name="Line 96"/>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1" name="Line 97"/>
          <p:cNvSpPr>
            <a:spLocks noChangeShapeType="1"/>
          </p:cNvSpPr>
          <p:nvPr/>
        </p:nvSpPr>
        <p:spPr bwMode="auto">
          <a:xfrm flipV="1">
            <a:off x="658018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2" name="Rectangle 98"/>
          <p:cNvSpPr>
            <a:spLocks noChangeArrowheads="1"/>
          </p:cNvSpPr>
          <p:nvPr/>
        </p:nvSpPr>
        <p:spPr bwMode="auto">
          <a:xfrm>
            <a:off x="542925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63" name="Line 99"/>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4" name="Line 100"/>
          <p:cNvSpPr>
            <a:spLocks noChangeShapeType="1"/>
          </p:cNvSpPr>
          <p:nvPr/>
        </p:nvSpPr>
        <p:spPr bwMode="auto">
          <a:xfrm flipV="1">
            <a:off x="542925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5" name="Line 101"/>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6" name="Line 102"/>
          <p:cNvSpPr>
            <a:spLocks noChangeShapeType="1"/>
          </p:cNvSpPr>
          <p:nvPr/>
        </p:nvSpPr>
        <p:spPr bwMode="auto">
          <a:xfrm flipV="1">
            <a:off x="658018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7" name="Rectangle 103"/>
          <p:cNvSpPr>
            <a:spLocks noChangeArrowheads="1"/>
          </p:cNvSpPr>
          <p:nvPr/>
        </p:nvSpPr>
        <p:spPr bwMode="auto">
          <a:xfrm>
            <a:off x="542925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68" name="Line 104"/>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9" name="Line 105"/>
          <p:cNvSpPr>
            <a:spLocks noChangeShapeType="1"/>
          </p:cNvSpPr>
          <p:nvPr/>
        </p:nvSpPr>
        <p:spPr bwMode="auto">
          <a:xfrm flipV="1">
            <a:off x="542925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0" name="Line 106"/>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1" name="Line 107"/>
          <p:cNvSpPr>
            <a:spLocks noChangeShapeType="1"/>
          </p:cNvSpPr>
          <p:nvPr/>
        </p:nvSpPr>
        <p:spPr bwMode="auto">
          <a:xfrm flipV="1">
            <a:off x="658018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2" name="Rectangle 108"/>
          <p:cNvSpPr>
            <a:spLocks noChangeArrowheads="1"/>
          </p:cNvSpPr>
          <p:nvPr/>
        </p:nvSpPr>
        <p:spPr bwMode="auto">
          <a:xfrm>
            <a:off x="542925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73" name="Line 109"/>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4" name="Line 110"/>
          <p:cNvSpPr>
            <a:spLocks noChangeShapeType="1"/>
          </p:cNvSpPr>
          <p:nvPr/>
        </p:nvSpPr>
        <p:spPr bwMode="auto">
          <a:xfrm flipV="1">
            <a:off x="542925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5" name="Line 111"/>
          <p:cNvSpPr>
            <a:spLocks noChangeShapeType="1"/>
          </p:cNvSpPr>
          <p:nvPr/>
        </p:nvSpPr>
        <p:spPr bwMode="auto">
          <a:xfrm flipH="1">
            <a:off x="542925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6" name="Line 112"/>
          <p:cNvSpPr>
            <a:spLocks noChangeShapeType="1"/>
          </p:cNvSpPr>
          <p:nvPr/>
        </p:nvSpPr>
        <p:spPr bwMode="auto">
          <a:xfrm flipV="1">
            <a:off x="658018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7" name="Rectangle 113"/>
          <p:cNvSpPr>
            <a:spLocks noChangeArrowheads="1"/>
          </p:cNvSpPr>
          <p:nvPr/>
        </p:nvSpPr>
        <p:spPr bwMode="auto">
          <a:xfrm>
            <a:off x="542925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78" name="Line 114"/>
          <p:cNvSpPr>
            <a:spLocks noChangeShapeType="1"/>
          </p:cNvSpPr>
          <p:nvPr/>
        </p:nvSpPr>
        <p:spPr bwMode="auto">
          <a:xfrm flipH="1">
            <a:off x="542925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9" name="Line 115"/>
          <p:cNvSpPr>
            <a:spLocks noChangeShapeType="1"/>
          </p:cNvSpPr>
          <p:nvPr/>
        </p:nvSpPr>
        <p:spPr bwMode="auto">
          <a:xfrm flipV="1">
            <a:off x="542925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0" name="Line 116"/>
          <p:cNvSpPr>
            <a:spLocks noChangeShapeType="1"/>
          </p:cNvSpPr>
          <p:nvPr/>
        </p:nvSpPr>
        <p:spPr bwMode="auto">
          <a:xfrm flipH="1">
            <a:off x="542925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1" name="Line 117"/>
          <p:cNvSpPr>
            <a:spLocks noChangeShapeType="1"/>
          </p:cNvSpPr>
          <p:nvPr/>
        </p:nvSpPr>
        <p:spPr bwMode="auto">
          <a:xfrm flipV="1">
            <a:off x="658018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2" name="Line 118"/>
          <p:cNvSpPr>
            <a:spLocks noChangeShapeType="1"/>
          </p:cNvSpPr>
          <p:nvPr/>
        </p:nvSpPr>
        <p:spPr bwMode="auto">
          <a:xfrm>
            <a:off x="514191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3" name="Line 119"/>
          <p:cNvSpPr>
            <a:spLocks noChangeShapeType="1"/>
          </p:cNvSpPr>
          <p:nvPr/>
        </p:nvSpPr>
        <p:spPr bwMode="auto">
          <a:xfrm>
            <a:off x="658177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4" name="Line 120"/>
          <p:cNvSpPr>
            <a:spLocks noChangeShapeType="1"/>
          </p:cNvSpPr>
          <p:nvPr/>
        </p:nvSpPr>
        <p:spPr bwMode="auto">
          <a:xfrm flipV="1">
            <a:off x="51419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5" name="Text Box 121"/>
          <p:cNvSpPr txBox="1">
            <a:spLocks noChangeArrowheads="1"/>
          </p:cNvSpPr>
          <p:nvPr/>
        </p:nvSpPr>
        <p:spPr bwMode="auto">
          <a:xfrm>
            <a:off x="5713413" y="1795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4186" name="Text Box 122"/>
          <p:cNvSpPr txBox="1">
            <a:spLocks noChangeArrowheads="1"/>
          </p:cNvSpPr>
          <p:nvPr/>
        </p:nvSpPr>
        <p:spPr bwMode="auto">
          <a:xfrm>
            <a:off x="57150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4187" name="Text Box 123"/>
          <p:cNvSpPr txBox="1">
            <a:spLocks noChangeArrowheads="1"/>
          </p:cNvSpPr>
          <p:nvPr/>
        </p:nvSpPr>
        <p:spPr bwMode="auto">
          <a:xfrm>
            <a:off x="57150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4188" name="Text Box 124"/>
          <p:cNvSpPr txBox="1">
            <a:spLocks noChangeArrowheads="1"/>
          </p:cNvSpPr>
          <p:nvPr/>
        </p:nvSpPr>
        <p:spPr bwMode="auto">
          <a:xfrm>
            <a:off x="57150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4189" name="Text Box 125"/>
          <p:cNvSpPr txBox="1">
            <a:spLocks noChangeArrowheads="1"/>
          </p:cNvSpPr>
          <p:nvPr/>
        </p:nvSpPr>
        <p:spPr bwMode="auto">
          <a:xfrm>
            <a:off x="57150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4190" name="Text Box 126"/>
          <p:cNvSpPr txBox="1">
            <a:spLocks noChangeArrowheads="1"/>
          </p:cNvSpPr>
          <p:nvPr/>
        </p:nvSpPr>
        <p:spPr bwMode="auto">
          <a:xfrm>
            <a:off x="57150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4191" name="Text Box 127"/>
          <p:cNvSpPr txBox="1">
            <a:spLocks noChangeArrowheads="1"/>
          </p:cNvSpPr>
          <p:nvPr/>
        </p:nvSpPr>
        <p:spPr bwMode="auto">
          <a:xfrm>
            <a:off x="5651500" y="3954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4192" name="Text Box 128"/>
          <p:cNvSpPr txBox="1">
            <a:spLocks noChangeArrowheads="1"/>
          </p:cNvSpPr>
          <p:nvPr/>
        </p:nvSpPr>
        <p:spPr bwMode="auto">
          <a:xfrm>
            <a:off x="5651500" y="4675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4193" name="Text Box 129"/>
          <p:cNvSpPr txBox="1">
            <a:spLocks noChangeArrowheads="1"/>
          </p:cNvSpPr>
          <p:nvPr/>
        </p:nvSpPr>
        <p:spPr bwMode="auto">
          <a:xfrm>
            <a:off x="5651500" y="5035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4194" name="Text Box 130"/>
          <p:cNvSpPr txBox="1">
            <a:spLocks noChangeArrowheads="1"/>
          </p:cNvSpPr>
          <p:nvPr/>
        </p:nvSpPr>
        <p:spPr bwMode="auto">
          <a:xfrm>
            <a:off x="5651500" y="5395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4195" name="Text Box 131"/>
          <p:cNvSpPr txBox="1">
            <a:spLocks noChangeArrowheads="1"/>
          </p:cNvSpPr>
          <p:nvPr/>
        </p:nvSpPr>
        <p:spPr bwMode="auto">
          <a:xfrm>
            <a:off x="5651500" y="4314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4196" name="Text Box 132"/>
          <p:cNvSpPr txBox="1">
            <a:spLocks noChangeArrowheads="1"/>
          </p:cNvSpPr>
          <p:nvPr/>
        </p:nvSpPr>
        <p:spPr bwMode="auto">
          <a:xfrm>
            <a:off x="4483100" y="5995988"/>
            <a:ext cx="306387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相対数（イクセス表現）</a:t>
            </a:r>
          </a:p>
          <a:p>
            <a:pPr algn="ctr" eaLnBrk="1" hangingPunct="1"/>
            <a:r>
              <a:rPr lang="ja-JP" altLang="en-US" sz="1800">
                <a:solidFill>
                  <a:schemeClr val="tx1"/>
                </a:solidFill>
              </a:rPr>
              <a:t>バイアスは</a:t>
            </a:r>
            <a:r>
              <a:rPr lang="en-US" altLang="ja-JP" sz="1800">
                <a:solidFill>
                  <a:schemeClr val="tx1"/>
                </a:solidFill>
              </a:rPr>
              <a:t>5</a:t>
            </a:r>
            <a:r>
              <a:rPr lang="ja-JP" altLang="en-US" sz="1800">
                <a:solidFill>
                  <a:schemeClr val="tx1"/>
                </a:solidFill>
              </a:rPr>
              <a:t>とする</a:t>
            </a:r>
          </a:p>
        </p:txBody>
      </p:sp>
      <p:sp>
        <p:nvSpPr>
          <p:cNvPr id="344197" name="AutoShape 135"/>
          <p:cNvSpPr>
            <a:spLocks/>
          </p:cNvSpPr>
          <p:nvPr/>
        </p:nvSpPr>
        <p:spPr bwMode="auto">
          <a:xfrm>
            <a:off x="7019925" y="3789363"/>
            <a:ext cx="215900" cy="1800225"/>
          </a:xfrm>
          <a:prstGeom prst="rightBrace">
            <a:avLst>
              <a:gd name="adj1" fmla="val 6948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98" name="Text Box 136"/>
          <p:cNvSpPr txBox="1">
            <a:spLocks noChangeArrowheads="1"/>
          </p:cNvSpPr>
          <p:nvPr/>
        </p:nvSpPr>
        <p:spPr bwMode="auto">
          <a:xfrm>
            <a:off x="7269163" y="4437063"/>
            <a:ext cx="12890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バイアス</a:t>
            </a:r>
          </a:p>
          <a:p>
            <a:pPr algn="ctr" eaLnBrk="1" hangingPunct="1"/>
            <a:r>
              <a:rPr lang="ja-JP" altLang="en-US" sz="2400">
                <a:solidFill>
                  <a:schemeClr val="tx1"/>
                </a:solidFill>
              </a:rPr>
              <a:t>（ゲタ）</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07"/>
          <p:cNvSpPr>
            <a:spLocks noChangeArrowheads="1"/>
          </p:cNvSpPr>
          <p:nvPr/>
        </p:nvSpPr>
        <p:spPr bwMode="auto">
          <a:xfrm>
            <a:off x="5437188" y="5229225"/>
            <a:ext cx="1150937"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5" name="Rectangle 208"/>
          <p:cNvSpPr>
            <a:spLocks noChangeArrowheads="1"/>
          </p:cNvSpPr>
          <p:nvPr/>
        </p:nvSpPr>
        <p:spPr bwMode="auto">
          <a:xfrm>
            <a:off x="5435600" y="4891088"/>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6" name="Rectangle 209"/>
          <p:cNvSpPr>
            <a:spLocks noChangeArrowheads="1"/>
          </p:cNvSpPr>
          <p:nvPr/>
        </p:nvSpPr>
        <p:spPr bwMode="auto">
          <a:xfrm>
            <a:off x="5435600" y="4530725"/>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7" name="Rectangle 210"/>
          <p:cNvSpPr>
            <a:spLocks noChangeArrowheads="1"/>
          </p:cNvSpPr>
          <p:nvPr/>
        </p:nvSpPr>
        <p:spPr bwMode="auto">
          <a:xfrm>
            <a:off x="5435600" y="4170363"/>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8" name="Rectangle 203"/>
          <p:cNvSpPr>
            <a:spLocks noChangeArrowheads="1"/>
          </p:cNvSpPr>
          <p:nvPr/>
        </p:nvSpPr>
        <p:spPr bwMode="auto">
          <a:xfrm>
            <a:off x="2052638" y="3789363"/>
            <a:ext cx="1150937"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9" name="Rectangle 204"/>
          <p:cNvSpPr>
            <a:spLocks noChangeArrowheads="1"/>
          </p:cNvSpPr>
          <p:nvPr/>
        </p:nvSpPr>
        <p:spPr bwMode="auto">
          <a:xfrm>
            <a:off x="2051050" y="3429000"/>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0" name="Rectangle 205"/>
          <p:cNvSpPr>
            <a:spLocks noChangeArrowheads="1"/>
          </p:cNvSpPr>
          <p:nvPr/>
        </p:nvSpPr>
        <p:spPr bwMode="auto">
          <a:xfrm>
            <a:off x="2051050" y="3068638"/>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1" name="Rectangle 206"/>
          <p:cNvSpPr>
            <a:spLocks noChangeArrowheads="1"/>
          </p:cNvSpPr>
          <p:nvPr/>
        </p:nvSpPr>
        <p:spPr bwMode="auto">
          <a:xfrm>
            <a:off x="2051050" y="2708275"/>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2" name="Rectangle 135"/>
          <p:cNvSpPr>
            <a:spLocks noChangeArrowheads="1"/>
          </p:cNvSpPr>
          <p:nvPr/>
        </p:nvSpPr>
        <p:spPr bwMode="auto">
          <a:xfrm>
            <a:off x="2052638" y="5207000"/>
            <a:ext cx="1150937"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3" name="Rectangle 200"/>
          <p:cNvSpPr>
            <a:spLocks noChangeArrowheads="1"/>
          </p:cNvSpPr>
          <p:nvPr/>
        </p:nvSpPr>
        <p:spPr bwMode="auto">
          <a:xfrm>
            <a:off x="2051050" y="4868863"/>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4" name="Rectangle 201"/>
          <p:cNvSpPr>
            <a:spLocks noChangeArrowheads="1"/>
          </p:cNvSpPr>
          <p:nvPr/>
        </p:nvSpPr>
        <p:spPr bwMode="auto">
          <a:xfrm>
            <a:off x="2051050" y="4508500"/>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5" name="Rectangle 202"/>
          <p:cNvSpPr>
            <a:spLocks noChangeArrowheads="1"/>
          </p:cNvSpPr>
          <p:nvPr/>
        </p:nvSpPr>
        <p:spPr bwMode="auto">
          <a:xfrm>
            <a:off x="2051050" y="4148138"/>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6" name="Rectangle 3"/>
          <p:cNvSpPr>
            <a:spLocks noGrp="1" noChangeArrowheads="1"/>
          </p:cNvSpPr>
          <p:nvPr>
            <p:ph type="title" idx="4294967295"/>
          </p:nvPr>
        </p:nvSpPr>
        <p:spPr/>
        <p:txBody>
          <a:bodyPr/>
          <a:lstStyle/>
          <a:p>
            <a:r>
              <a:rPr lang="ja-JP" altLang="en-US"/>
              <a:t>イクセス表現された数の例</a:t>
            </a:r>
          </a:p>
        </p:txBody>
      </p:sp>
      <p:sp>
        <p:nvSpPr>
          <p:cNvPr id="346127" name="Text Box 67"/>
          <p:cNvSpPr txBox="1">
            <a:spLocks noChangeArrowheads="1"/>
          </p:cNvSpPr>
          <p:nvPr/>
        </p:nvSpPr>
        <p:spPr bwMode="auto">
          <a:xfrm>
            <a:off x="2449513" y="601503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46128" name="Rectangle 68"/>
          <p:cNvSpPr>
            <a:spLocks noChangeArrowheads="1"/>
          </p:cNvSpPr>
          <p:nvPr/>
        </p:nvSpPr>
        <p:spPr bwMode="auto">
          <a:xfrm>
            <a:off x="542925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9" name="Line 69"/>
          <p:cNvSpPr>
            <a:spLocks noChangeShapeType="1"/>
          </p:cNvSpPr>
          <p:nvPr/>
        </p:nvSpPr>
        <p:spPr bwMode="auto">
          <a:xfrm flipH="1">
            <a:off x="542925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0" name="Line 70"/>
          <p:cNvSpPr>
            <a:spLocks noChangeShapeType="1"/>
          </p:cNvSpPr>
          <p:nvPr/>
        </p:nvSpPr>
        <p:spPr bwMode="auto">
          <a:xfrm flipV="1">
            <a:off x="542925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1" name="Line 71"/>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2" name="Line 72"/>
          <p:cNvSpPr>
            <a:spLocks noChangeShapeType="1"/>
          </p:cNvSpPr>
          <p:nvPr/>
        </p:nvSpPr>
        <p:spPr bwMode="auto">
          <a:xfrm flipV="1">
            <a:off x="658018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3" name="Rectangle 73"/>
          <p:cNvSpPr>
            <a:spLocks noChangeArrowheads="1"/>
          </p:cNvSpPr>
          <p:nvPr/>
        </p:nvSpPr>
        <p:spPr bwMode="auto">
          <a:xfrm>
            <a:off x="542925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34" name="Line 74"/>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5" name="Line 75"/>
          <p:cNvSpPr>
            <a:spLocks noChangeShapeType="1"/>
          </p:cNvSpPr>
          <p:nvPr/>
        </p:nvSpPr>
        <p:spPr bwMode="auto">
          <a:xfrm flipV="1">
            <a:off x="542925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6" name="Line 76"/>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7" name="Line 77"/>
          <p:cNvSpPr>
            <a:spLocks noChangeShapeType="1"/>
          </p:cNvSpPr>
          <p:nvPr/>
        </p:nvSpPr>
        <p:spPr bwMode="auto">
          <a:xfrm flipV="1">
            <a:off x="658018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8" name="Rectangle 78"/>
          <p:cNvSpPr>
            <a:spLocks noChangeArrowheads="1"/>
          </p:cNvSpPr>
          <p:nvPr/>
        </p:nvSpPr>
        <p:spPr bwMode="auto">
          <a:xfrm>
            <a:off x="542925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39" name="Line 79"/>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0" name="Line 80"/>
          <p:cNvSpPr>
            <a:spLocks noChangeShapeType="1"/>
          </p:cNvSpPr>
          <p:nvPr/>
        </p:nvSpPr>
        <p:spPr bwMode="auto">
          <a:xfrm flipV="1">
            <a:off x="542925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1" name="Line 81"/>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2" name="Line 82"/>
          <p:cNvSpPr>
            <a:spLocks noChangeShapeType="1"/>
          </p:cNvSpPr>
          <p:nvPr/>
        </p:nvSpPr>
        <p:spPr bwMode="auto">
          <a:xfrm flipV="1">
            <a:off x="658018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3" name="Rectangle 83"/>
          <p:cNvSpPr>
            <a:spLocks noChangeArrowheads="1"/>
          </p:cNvSpPr>
          <p:nvPr/>
        </p:nvSpPr>
        <p:spPr bwMode="auto">
          <a:xfrm>
            <a:off x="542925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44" name="Line 84"/>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5" name="Line 85"/>
          <p:cNvSpPr>
            <a:spLocks noChangeShapeType="1"/>
          </p:cNvSpPr>
          <p:nvPr/>
        </p:nvSpPr>
        <p:spPr bwMode="auto">
          <a:xfrm flipV="1">
            <a:off x="542925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6" name="Line 86"/>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7" name="Line 87"/>
          <p:cNvSpPr>
            <a:spLocks noChangeShapeType="1"/>
          </p:cNvSpPr>
          <p:nvPr/>
        </p:nvSpPr>
        <p:spPr bwMode="auto">
          <a:xfrm flipV="1">
            <a:off x="658018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8" name="Rectangle 88"/>
          <p:cNvSpPr>
            <a:spLocks noChangeArrowheads="1"/>
          </p:cNvSpPr>
          <p:nvPr/>
        </p:nvSpPr>
        <p:spPr bwMode="auto">
          <a:xfrm>
            <a:off x="542925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49" name="Line 89"/>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0" name="Line 90"/>
          <p:cNvSpPr>
            <a:spLocks noChangeShapeType="1"/>
          </p:cNvSpPr>
          <p:nvPr/>
        </p:nvSpPr>
        <p:spPr bwMode="auto">
          <a:xfrm flipV="1">
            <a:off x="542925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1" name="Line 91"/>
          <p:cNvSpPr>
            <a:spLocks noChangeShapeType="1"/>
          </p:cNvSpPr>
          <p:nvPr/>
        </p:nvSpPr>
        <p:spPr bwMode="auto">
          <a:xfrm flipH="1">
            <a:off x="542925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2" name="Line 92"/>
          <p:cNvSpPr>
            <a:spLocks noChangeShapeType="1"/>
          </p:cNvSpPr>
          <p:nvPr/>
        </p:nvSpPr>
        <p:spPr bwMode="auto">
          <a:xfrm flipV="1">
            <a:off x="658018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3" name="Rectangle 93"/>
          <p:cNvSpPr>
            <a:spLocks noChangeArrowheads="1"/>
          </p:cNvSpPr>
          <p:nvPr/>
        </p:nvSpPr>
        <p:spPr bwMode="auto">
          <a:xfrm>
            <a:off x="542925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54" name="Line 94"/>
          <p:cNvSpPr>
            <a:spLocks noChangeShapeType="1"/>
          </p:cNvSpPr>
          <p:nvPr/>
        </p:nvSpPr>
        <p:spPr bwMode="auto">
          <a:xfrm flipH="1">
            <a:off x="542925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5" name="Line 95"/>
          <p:cNvSpPr>
            <a:spLocks noChangeShapeType="1"/>
          </p:cNvSpPr>
          <p:nvPr/>
        </p:nvSpPr>
        <p:spPr bwMode="auto">
          <a:xfrm flipV="1">
            <a:off x="542925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6" name="Line 96"/>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7" name="Line 97"/>
          <p:cNvSpPr>
            <a:spLocks noChangeShapeType="1"/>
          </p:cNvSpPr>
          <p:nvPr/>
        </p:nvSpPr>
        <p:spPr bwMode="auto">
          <a:xfrm flipV="1">
            <a:off x="658018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8" name="Rectangle 98"/>
          <p:cNvSpPr>
            <a:spLocks noChangeArrowheads="1"/>
          </p:cNvSpPr>
          <p:nvPr/>
        </p:nvSpPr>
        <p:spPr bwMode="auto">
          <a:xfrm>
            <a:off x="542925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59" name="Line 99"/>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0" name="Line 100"/>
          <p:cNvSpPr>
            <a:spLocks noChangeShapeType="1"/>
          </p:cNvSpPr>
          <p:nvPr/>
        </p:nvSpPr>
        <p:spPr bwMode="auto">
          <a:xfrm flipV="1">
            <a:off x="542925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1" name="Line 101"/>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2" name="Line 102"/>
          <p:cNvSpPr>
            <a:spLocks noChangeShapeType="1"/>
          </p:cNvSpPr>
          <p:nvPr/>
        </p:nvSpPr>
        <p:spPr bwMode="auto">
          <a:xfrm flipV="1">
            <a:off x="658018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3" name="Rectangle 103"/>
          <p:cNvSpPr>
            <a:spLocks noChangeArrowheads="1"/>
          </p:cNvSpPr>
          <p:nvPr/>
        </p:nvSpPr>
        <p:spPr bwMode="auto">
          <a:xfrm>
            <a:off x="542925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64" name="Line 104"/>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5" name="Line 105"/>
          <p:cNvSpPr>
            <a:spLocks noChangeShapeType="1"/>
          </p:cNvSpPr>
          <p:nvPr/>
        </p:nvSpPr>
        <p:spPr bwMode="auto">
          <a:xfrm flipV="1">
            <a:off x="542925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6" name="Line 106"/>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7" name="Line 107"/>
          <p:cNvSpPr>
            <a:spLocks noChangeShapeType="1"/>
          </p:cNvSpPr>
          <p:nvPr/>
        </p:nvSpPr>
        <p:spPr bwMode="auto">
          <a:xfrm flipV="1">
            <a:off x="658018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8" name="Rectangle 108"/>
          <p:cNvSpPr>
            <a:spLocks noChangeArrowheads="1"/>
          </p:cNvSpPr>
          <p:nvPr/>
        </p:nvSpPr>
        <p:spPr bwMode="auto">
          <a:xfrm>
            <a:off x="542925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69" name="Line 109"/>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0" name="Line 110"/>
          <p:cNvSpPr>
            <a:spLocks noChangeShapeType="1"/>
          </p:cNvSpPr>
          <p:nvPr/>
        </p:nvSpPr>
        <p:spPr bwMode="auto">
          <a:xfrm flipV="1">
            <a:off x="542925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1" name="Line 111"/>
          <p:cNvSpPr>
            <a:spLocks noChangeShapeType="1"/>
          </p:cNvSpPr>
          <p:nvPr/>
        </p:nvSpPr>
        <p:spPr bwMode="auto">
          <a:xfrm flipH="1">
            <a:off x="542925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2" name="Line 112"/>
          <p:cNvSpPr>
            <a:spLocks noChangeShapeType="1"/>
          </p:cNvSpPr>
          <p:nvPr/>
        </p:nvSpPr>
        <p:spPr bwMode="auto">
          <a:xfrm flipV="1">
            <a:off x="658018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3" name="Rectangle 113"/>
          <p:cNvSpPr>
            <a:spLocks noChangeArrowheads="1"/>
          </p:cNvSpPr>
          <p:nvPr/>
        </p:nvSpPr>
        <p:spPr bwMode="auto">
          <a:xfrm>
            <a:off x="542925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74" name="Line 114"/>
          <p:cNvSpPr>
            <a:spLocks noChangeShapeType="1"/>
          </p:cNvSpPr>
          <p:nvPr/>
        </p:nvSpPr>
        <p:spPr bwMode="auto">
          <a:xfrm flipH="1">
            <a:off x="542925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5" name="Line 115"/>
          <p:cNvSpPr>
            <a:spLocks noChangeShapeType="1"/>
          </p:cNvSpPr>
          <p:nvPr/>
        </p:nvSpPr>
        <p:spPr bwMode="auto">
          <a:xfrm flipV="1">
            <a:off x="542925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6" name="Line 116"/>
          <p:cNvSpPr>
            <a:spLocks noChangeShapeType="1"/>
          </p:cNvSpPr>
          <p:nvPr/>
        </p:nvSpPr>
        <p:spPr bwMode="auto">
          <a:xfrm flipH="1">
            <a:off x="542925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7" name="Line 117"/>
          <p:cNvSpPr>
            <a:spLocks noChangeShapeType="1"/>
          </p:cNvSpPr>
          <p:nvPr/>
        </p:nvSpPr>
        <p:spPr bwMode="auto">
          <a:xfrm flipV="1">
            <a:off x="658018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8" name="Line 118"/>
          <p:cNvSpPr>
            <a:spLocks noChangeShapeType="1"/>
          </p:cNvSpPr>
          <p:nvPr/>
        </p:nvSpPr>
        <p:spPr bwMode="auto">
          <a:xfrm>
            <a:off x="514191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9" name="Line 119"/>
          <p:cNvSpPr>
            <a:spLocks noChangeShapeType="1"/>
          </p:cNvSpPr>
          <p:nvPr/>
        </p:nvSpPr>
        <p:spPr bwMode="auto">
          <a:xfrm>
            <a:off x="658177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80" name="Line 120"/>
          <p:cNvSpPr>
            <a:spLocks noChangeShapeType="1"/>
          </p:cNvSpPr>
          <p:nvPr/>
        </p:nvSpPr>
        <p:spPr bwMode="auto">
          <a:xfrm flipV="1">
            <a:off x="51419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81" name="Text Box 121"/>
          <p:cNvSpPr txBox="1">
            <a:spLocks noChangeArrowheads="1"/>
          </p:cNvSpPr>
          <p:nvPr/>
        </p:nvSpPr>
        <p:spPr bwMode="auto">
          <a:xfrm>
            <a:off x="5713413" y="1795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182" name="Text Box 122"/>
          <p:cNvSpPr txBox="1">
            <a:spLocks noChangeArrowheads="1"/>
          </p:cNvSpPr>
          <p:nvPr/>
        </p:nvSpPr>
        <p:spPr bwMode="auto">
          <a:xfrm>
            <a:off x="57150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183" name="Text Box 123"/>
          <p:cNvSpPr txBox="1">
            <a:spLocks noChangeArrowheads="1"/>
          </p:cNvSpPr>
          <p:nvPr/>
        </p:nvSpPr>
        <p:spPr bwMode="auto">
          <a:xfrm>
            <a:off x="57150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184" name="Text Box 124"/>
          <p:cNvSpPr txBox="1">
            <a:spLocks noChangeArrowheads="1"/>
          </p:cNvSpPr>
          <p:nvPr/>
        </p:nvSpPr>
        <p:spPr bwMode="auto">
          <a:xfrm>
            <a:off x="57150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185" name="Text Box 125"/>
          <p:cNvSpPr txBox="1">
            <a:spLocks noChangeArrowheads="1"/>
          </p:cNvSpPr>
          <p:nvPr/>
        </p:nvSpPr>
        <p:spPr bwMode="auto">
          <a:xfrm>
            <a:off x="57150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186" name="Text Box 126"/>
          <p:cNvSpPr txBox="1">
            <a:spLocks noChangeArrowheads="1"/>
          </p:cNvSpPr>
          <p:nvPr/>
        </p:nvSpPr>
        <p:spPr bwMode="auto">
          <a:xfrm>
            <a:off x="57150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6187" name="Text Box 127"/>
          <p:cNvSpPr txBox="1">
            <a:spLocks noChangeArrowheads="1"/>
          </p:cNvSpPr>
          <p:nvPr/>
        </p:nvSpPr>
        <p:spPr bwMode="auto">
          <a:xfrm>
            <a:off x="5651500" y="3954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188" name="Text Box 128"/>
          <p:cNvSpPr txBox="1">
            <a:spLocks noChangeArrowheads="1"/>
          </p:cNvSpPr>
          <p:nvPr/>
        </p:nvSpPr>
        <p:spPr bwMode="auto">
          <a:xfrm>
            <a:off x="5651500" y="4675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189" name="Text Box 129"/>
          <p:cNvSpPr txBox="1">
            <a:spLocks noChangeArrowheads="1"/>
          </p:cNvSpPr>
          <p:nvPr/>
        </p:nvSpPr>
        <p:spPr bwMode="auto">
          <a:xfrm>
            <a:off x="5651500" y="5035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190" name="Text Box 130"/>
          <p:cNvSpPr txBox="1">
            <a:spLocks noChangeArrowheads="1"/>
          </p:cNvSpPr>
          <p:nvPr/>
        </p:nvSpPr>
        <p:spPr bwMode="auto">
          <a:xfrm>
            <a:off x="5651500" y="5395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191" name="Text Box 131"/>
          <p:cNvSpPr txBox="1">
            <a:spLocks noChangeArrowheads="1"/>
          </p:cNvSpPr>
          <p:nvPr/>
        </p:nvSpPr>
        <p:spPr bwMode="auto">
          <a:xfrm>
            <a:off x="5651500" y="4314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192" name="Text Box 132"/>
          <p:cNvSpPr txBox="1">
            <a:spLocks noChangeArrowheads="1"/>
          </p:cNvSpPr>
          <p:nvPr/>
        </p:nvSpPr>
        <p:spPr bwMode="auto">
          <a:xfrm>
            <a:off x="5786438" y="6015038"/>
            <a:ext cx="455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-1</a:t>
            </a:r>
          </a:p>
        </p:txBody>
      </p:sp>
      <p:sp>
        <p:nvSpPr>
          <p:cNvPr id="346193" name="Line 136"/>
          <p:cNvSpPr>
            <a:spLocks noChangeShapeType="1"/>
          </p:cNvSpPr>
          <p:nvPr/>
        </p:nvSpPr>
        <p:spPr bwMode="auto">
          <a:xfrm flipH="1">
            <a:off x="2052638"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4" name="Line 137"/>
          <p:cNvSpPr>
            <a:spLocks noChangeShapeType="1"/>
          </p:cNvSpPr>
          <p:nvPr/>
        </p:nvSpPr>
        <p:spPr bwMode="auto">
          <a:xfrm flipV="1">
            <a:off x="2052638"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5" name="Line 138"/>
          <p:cNvSpPr>
            <a:spLocks noChangeShapeType="1"/>
          </p:cNvSpPr>
          <p:nvPr/>
        </p:nvSpPr>
        <p:spPr bwMode="auto">
          <a:xfrm flipH="1">
            <a:off x="205263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6" name="Line 139"/>
          <p:cNvSpPr>
            <a:spLocks noChangeShapeType="1"/>
          </p:cNvSpPr>
          <p:nvPr/>
        </p:nvSpPr>
        <p:spPr bwMode="auto">
          <a:xfrm flipV="1">
            <a:off x="320357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7" name="Rectangle 140"/>
          <p:cNvSpPr>
            <a:spLocks noChangeArrowheads="1"/>
          </p:cNvSpPr>
          <p:nvPr/>
        </p:nvSpPr>
        <p:spPr bwMode="auto">
          <a:xfrm>
            <a:off x="2052638"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98" name="Line 141"/>
          <p:cNvSpPr>
            <a:spLocks noChangeShapeType="1"/>
          </p:cNvSpPr>
          <p:nvPr/>
        </p:nvSpPr>
        <p:spPr bwMode="auto">
          <a:xfrm flipH="1">
            <a:off x="205263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9" name="Line 142"/>
          <p:cNvSpPr>
            <a:spLocks noChangeShapeType="1"/>
          </p:cNvSpPr>
          <p:nvPr/>
        </p:nvSpPr>
        <p:spPr bwMode="auto">
          <a:xfrm flipV="1">
            <a:off x="2052638"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0" name="Line 143"/>
          <p:cNvSpPr>
            <a:spLocks noChangeShapeType="1"/>
          </p:cNvSpPr>
          <p:nvPr/>
        </p:nvSpPr>
        <p:spPr bwMode="auto">
          <a:xfrm flipH="1">
            <a:off x="205263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1" name="Line 144"/>
          <p:cNvSpPr>
            <a:spLocks noChangeShapeType="1"/>
          </p:cNvSpPr>
          <p:nvPr/>
        </p:nvSpPr>
        <p:spPr bwMode="auto">
          <a:xfrm flipV="1">
            <a:off x="320357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2" name="Rectangle 145"/>
          <p:cNvSpPr>
            <a:spLocks noChangeArrowheads="1"/>
          </p:cNvSpPr>
          <p:nvPr/>
        </p:nvSpPr>
        <p:spPr bwMode="auto">
          <a:xfrm>
            <a:off x="2052638"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03" name="Line 146"/>
          <p:cNvSpPr>
            <a:spLocks noChangeShapeType="1"/>
          </p:cNvSpPr>
          <p:nvPr/>
        </p:nvSpPr>
        <p:spPr bwMode="auto">
          <a:xfrm flipH="1">
            <a:off x="205263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4" name="Line 147"/>
          <p:cNvSpPr>
            <a:spLocks noChangeShapeType="1"/>
          </p:cNvSpPr>
          <p:nvPr/>
        </p:nvSpPr>
        <p:spPr bwMode="auto">
          <a:xfrm flipV="1">
            <a:off x="2052638"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5" name="Line 148"/>
          <p:cNvSpPr>
            <a:spLocks noChangeShapeType="1"/>
          </p:cNvSpPr>
          <p:nvPr/>
        </p:nvSpPr>
        <p:spPr bwMode="auto">
          <a:xfrm flipH="1">
            <a:off x="205263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6" name="Line 149"/>
          <p:cNvSpPr>
            <a:spLocks noChangeShapeType="1"/>
          </p:cNvSpPr>
          <p:nvPr/>
        </p:nvSpPr>
        <p:spPr bwMode="auto">
          <a:xfrm flipV="1">
            <a:off x="320357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7" name="Rectangle 150"/>
          <p:cNvSpPr>
            <a:spLocks noChangeArrowheads="1"/>
          </p:cNvSpPr>
          <p:nvPr/>
        </p:nvSpPr>
        <p:spPr bwMode="auto">
          <a:xfrm>
            <a:off x="2052638"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08" name="Line 151"/>
          <p:cNvSpPr>
            <a:spLocks noChangeShapeType="1"/>
          </p:cNvSpPr>
          <p:nvPr/>
        </p:nvSpPr>
        <p:spPr bwMode="auto">
          <a:xfrm flipH="1">
            <a:off x="205263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9" name="Line 152"/>
          <p:cNvSpPr>
            <a:spLocks noChangeShapeType="1"/>
          </p:cNvSpPr>
          <p:nvPr/>
        </p:nvSpPr>
        <p:spPr bwMode="auto">
          <a:xfrm flipV="1">
            <a:off x="2052638"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0" name="Line 153"/>
          <p:cNvSpPr>
            <a:spLocks noChangeShapeType="1"/>
          </p:cNvSpPr>
          <p:nvPr/>
        </p:nvSpPr>
        <p:spPr bwMode="auto">
          <a:xfrm flipH="1">
            <a:off x="205263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1" name="Line 154"/>
          <p:cNvSpPr>
            <a:spLocks noChangeShapeType="1"/>
          </p:cNvSpPr>
          <p:nvPr/>
        </p:nvSpPr>
        <p:spPr bwMode="auto">
          <a:xfrm flipV="1">
            <a:off x="320357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2" name="Rectangle 155"/>
          <p:cNvSpPr>
            <a:spLocks noChangeArrowheads="1"/>
          </p:cNvSpPr>
          <p:nvPr/>
        </p:nvSpPr>
        <p:spPr bwMode="auto">
          <a:xfrm>
            <a:off x="2052638"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13" name="Line 156"/>
          <p:cNvSpPr>
            <a:spLocks noChangeShapeType="1"/>
          </p:cNvSpPr>
          <p:nvPr/>
        </p:nvSpPr>
        <p:spPr bwMode="auto">
          <a:xfrm flipH="1">
            <a:off x="205263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4" name="Line 157"/>
          <p:cNvSpPr>
            <a:spLocks noChangeShapeType="1"/>
          </p:cNvSpPr>
          <p:nvPr/>
        </p:nvSpPr>
        <p:spPr bwMode="auto">
          <a:xfrm flipV="1">
            <a:off x="2052638"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5" name="Line 158"/>
          <p:cNvSpPr>
            <a:spLocks noChangeShapeType="1"/>
          </p:cNvSpPr>
          <p:nvPr/>
        </p:nvSpPr>
        <p:spPr bwMode="auto">
          <a:xfrm flipH="1">
            <a:off x="2052638"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6" name="Line 159"/>
          <p:cNvSpPr>
            <a:spLocks noChangeShapeType="1"/>
          </p:cNvSpPr>
          <p:nvPr/>
        </p:nvSpPr>
        <p:spPr bwMode="auto">
          <a:xfrm flipV="1">
            <a:off x="320357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7" name="Rectangle 160"/>
          <p:cNvSpPr>
            <a:spLocks noChangeArrowheads="1"/>
          </p:cNvSpPr>
          <p:nvPr/>
        </p:nvSpPr>
        <p:spPr bwMode="auto">
          <a:xfrm>
            <a:off x="2052638"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18" name="Line 161"/>
          <p:cNvSpPr>
            <a:spLocks noChangeShapeType="1"/>
          </p:cNvSpPr>
          <p:nvPr/>
        </p:nvSpPr>
        <p:spPr bwMode="auto">
          <a:xfrm flipH="1">
            <a:off x="2052638"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9" name="Line 162"/>
          <p:cNvSpPr>
            <a:spLocks noChangeShapeType="1"/>
          </p:cNvSpPr>
          <p:nvPr/>
        </p:nvSpPr>
        <p:spPr bwMode="auto">
          <a:xfrm flipV="1">
            <a:off x="2052638"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0" name="Line 163"/>
          <p:cNvSpPr>
            <a:spLocks noChangeShapeType="1"/>
          </p:cNvSpPr>
          <p:nvPr/>
        </p:nvSpPr>
        <p:spPr bwMode="auto">
          <a:xfrm flipH="1">
            <a:off x="205263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1" name="Line 164"/>
          <p:cNvSpPr>
            <a:spLocks noChangeShapeType="1"/>
          </p:cNvSpPr>
          <p:nvPr/>
        </p:nvSpPr>
        <p:spPr bwMode="auto">
          <a:xfrm flipV="1">
            <a:off x="320357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2" name="Rectangle 165"/>
          <p:cNvSpPr>
            <a:spLocks noChangeArrowheads="1"/>
          </p:cNvSpPr>
          <p:nvPr/>
        </p:nvSpPr>
        <p:spPr bwMode="auto">
          <a:xfrm>
            <a:off x="2052638"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23" name="Line 166"/>
          <p:cNvSpPr>
            <a:spLocks noChangeShapeType="1"/>
          </p:cNvSpPr>
          <p:nvPr/>
        </p:nvSpPr>
        <p:spPr bwMode="auto">
          <a:xfrm flipH="1">
            <a:off x="205263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4" name="Line 167"/>
          <p:cNvSpPr>
            <a:spLocks noChangeShapeType="1"/>
          </p:cNvSpPr>
          <p:nvPr/>
        </p:nvSpPr>
        <p:spPr bwMode="auto">
          <a:xfrm flipV="1">
            <a:off x="2052638"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5" name="Line 168"/>
          <p:cNvSpPr>
            <a:spLocks noChangeShapeType="1"/>
          </p:cNvSpPr>
          <p:nvPr/>
        </p:nvSpPr>
        <p:spPr bwMode="auto">
          <a:xfrm flipH="1">
            <a:off x="205263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6" name="Line 169"/>
          <p:cNvSpPr>
            <a:spLocks noChangeShapeType="1"/>
          </p:cNvSpPr>
          <p:nvPr/>
        </p:nvSpPr>
        <p:spPr bwMode="auto">
          <a:xfrm flipV="1">
            <a:off x="320357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7" name="Rectangle 170"/>
          <p:cNvSpPr>
            <a:spLocks noChangeArrowheads="1"/>
          </p:cNvSpPr>
          <p:nvPr/>
        </p:nvSpPr>
        <p:spPr bwMode="auto">
          <a:xfrm>
            <a:off x="2052638"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28" name="Line 171"/>
          <p:cNvSpPr>
            <a:spLocks noChangeShapeType="1"/>
          </p:cNvSpPr>
          <p:nvPr/>
        </p:nvSpPr>
        <p:spPr bwMode="auto">
          <a:xfrm flipH="1">
            <a:off x="205263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9" name="Line 172"/>
          <p:cNvSpPr>
            <a:spLocks noChangeShapeType="1"/>
          </p:cNvSpPr>
          <p:nvPr/>
        </p:nvSpPr>
        <p:spPr bwMode="auto">
          <a:xfrm flipV="1">
            <a:off x="2052638"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0" name="Line 173"/>
          <p:cNvSpPr>
            <a:spLocks noChangeShapeType="1"/>
          </p:cNvSpPr>
          <p:nvPr/>
        </p:nvSpPr>
        <p:spPr bwMode="auto">
          <a:xfrm flipH="1">
            <a:off x="205263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1" name="Line 174"/>
          <p:cNvSpPr>
            <a:spLocks noChangeShapeType="1"/>
          </p:cNvSpPr>
          <p:nvPr/>
        </p:nvSpPr>
        <p:spPr bwMode="auto">
          <a:xfrm flipV="1">
            <a:off x="320357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2" name="Rectangle 175"/>
          <p:cNvSpPr>
            <a:spLocks noChangeArrowheads="1"/>
          </p:cNvSpPr>
          <p:nvPr/>
        </p:nvSpPr>
        <p:spPr bwMode="auto">
          <a:xfrm>
            <a:off x="2052638"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33" name="Line 176"/>
          <p:cNvSpPr>
            <a:spLocks noChangeShapeType="1"/>
          </p:cNvSpPr>
          <p:nvPr/>
        </p:nvSpPr>
        <p:spPr bwMode="auto">
          <a:xfrm flipH="1">
            <a:off x="205263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4" name="Line 177"/>
          <p:cNvSpPr>
            <a:spLocks noChangeShapeType="1"/>
          </p:cNvSpPr>
          <p:nvPr/>
        </p:nvSpPr>
        <p:spPr bwMode="auto">
          <a:xfrm flipV="1">
            <a:off x="2052638"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5" name="Line 178"/>
          <p:cNvSpPr>
            <a:spLocks noChangeShapeType="1"/>
          </p:cNvSpPr>
          <p:nvPr/>
        </p:nvSpPr>
        <p:spPr bwMode="auto">
          <a:xfrm flipH="1">
            <a:off x="2052638"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6" name="Line 179"/>
          <p:cNvSpPr>
            <a:spLocks noChangeShapeType="1"/>
          </p:cNvSpPr>
          <p:nvPr/>
        </p:nvSpPr>
        <p:spPr bwMode="auto">
          <a:xfrm flipV="1">
            <a:off x="320357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7" name="Rectangle 180"/>
          <p:cNvSpPr>
            <a:spLocks noChangeArrowheads="1"/>
          </p:cNvSpPr>
          <p:nvPr/>
        </p:nvSpPr>
        <p:spPr bwMode="auto">
          <a:xfrm>
            <a:off x="2052638"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38" name="Line 181"/>
          <p:cNvSpPr>
            <a:spLocks noChangeShapeType="1"/>
          </p:cNvSpPr>
          <p:nvPr/>
        </p:nvSpPr>
        <p:spPr bwMode="auto">
          <a:xfrm flipH="1">
            <a:off x="2052638"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9" name="Line 182"/>
          <p:cNvSpPr>
            <a:spLocks noChangeShapeType="1"/>
          </p:cNvSpPr>
          <p:nvPr/>
        </p:nvSpPr>
        <p:spPr bwMode="auto">
          <a:xfrm flipV="1">
            <a:off x="2052638"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0" name="Line 183"/>
          <p:cNvSpPr>
            <a:spLocks noChangeShapeType="1"/>
          </p:cNvSpPr>
          <p:nvPr/>
        </p:nvSpPr>
        <p:spPr bwMode="auto">
          <a:xfrm flipH="1">
            <a:off x="2052638"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1" name="Line 184"/>
          <p:cNvSpPr>
            <a:spLocks noChangeShapeType="1"/>
          </p:cNvSpPr>
          <p:nvPr/>
        </p:nvSpPr>
        <p:spPr bwMode="auto">
          <a:xfrm flipV="1">
            <a:off x="320357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2" name="Line 185"/>
          <p:cNvSpPr>
            <a:spLocks noChangeShapeType="1"/>
          </p:cNvSpPr>
          <p:nvPr/>
        </p:nvSpPr>
        <p:spPr bwMode="auto">
          <a:xfrm>
            <a:off x="1765300"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3" name="Line 186"/>
          <p:cNvSpPr>
            <a:spLocks noChangeShapeType="1"/>
          </p:cNvSpPr>
          <p:nvPr/>
        </p:nvSpPr>
        <p:spPr bwMode="auto">
          <a:xfrm>
            <a:off x="32051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4" name="Line 187"/>
          <p:cNvSpPr>
            <a:spLocks noChangeShapeType="1"/>
          </p:cNvSpPr>
          <p:nvPr/>
        </p:nvSpPr>
        <p:spPr bwMode="auto">
          <a:xfrm flipV="1">
            <a:off x="176530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5" name="Text Box 188"/>
          <p:cNvSpPr txBox="1">
            <a:spLocks noChangeArrowheads="1"/>
          </p:cNvSpPr>
          <p:nvPr/>
        </p:nvSpPr>
        <p:spPr bwMode="auto">
          <a:xfrm>
            <a:off x="2336800" y="1773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246" name="Text Box 189"/>
          <p:cNvSpPr txBox="1">
            <a:spLocks noChangeArrowheads="1"/>
          </p:cNvSpPr>
          <p:nvPr/>
        </p:nvSpPr>
        <p:spPr bwMode="auto">
          <a:xfrm>
            <a:off x="2338388" y="21320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247" name="Text Box 190"/>
          <p:cNvSpPr txBox="1">
            <a:spLocks noChangeArrowheads="1"/>
          </p:cNvSpPr>
          <p:nvPr/>
        </p:nvSpPr>
        <p:spPr bwMode="auto">
          <a:xfrm>
            <a:off x="2338388" y="24923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248" name="Text Box 191"/>
          <p:cNvSpPr txBox="1">
            <a:spLocks noChangeArrowheads="1"/>
          </p:cNvSpPr>
          <p:nvPr/>
        </p:nvSpPr>
        <p:spPr bwMode="auto">
          <a:xfrm>
            <a:off x="2338388" y="28527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249" name="Text Box 192"/>
          <p:cNvSpPr txBox="1">
            <a:spLocks noChangeArrowheads="1"/>
          </p:cNvSpPr>
          <p:nvPr/>
        </p:nvSpPr>
        <p:spPr bwMode="auto">
          <a:xfrm>
            <a:off x="2338388" y="32131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250" name="Text Box 193"/>
          <p:cNvSpPr txBox="1">
            <a:spLocks noChangeArrowheads="1"/>
          </p:cNvSpPr>
          <p:nvPr/>
        </p:nvSpPr>
        <p:spPr bwMode="auto">
          <a:xfrm>
            <a:off x="2338388" y="3573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6251" name="Text Box 194"/>
          <p:cNvSpPr txBox="1">
            <a:spLocks noChangeArrowheads="1"/>
          </p:cNvSpPr>
          <p:nvPr/>
        </p:nvSpPr>
        <p:spPr bwMode="auto">
          <a:xfrm>
            <a:off x="2274888" y="3932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252" name="Text Box 195"/>
          <p:cNvSpPr txBox="1">
            <a:spLocks noChangeArrowheads="1"/>
          </p:cNvSpPr>
          <p:nvPr/>
        </p:nvSpPr>
        <p:spPr bwMode="auto">
          <a:xfrm>
            <a:off x="2274888" y="4652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253" name="Text Box 196"/>
          <p:cNvSpPr txBox="1">
            <a:spLocks noChangeArrowheads="1"/>
          </p:cNvSpPr>
          <p:nvPr/>
        </p:nvSpPr>
        <p:spPr bwMode="auto">
          <a:xfrm>
            <a:off x="2274888" y="5013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254" name="Text Box 197"/>
          <p:cNvSpPr txBox="1">
            <a:spLocks noChangeArrowheads="1"/>
          </p:cNvSpPr>
          <p:nvPr/>
        </p:nvSpPr>
        <p:spPr bwMode="auto">
          <a:xfrm>
            <a:off x="2274888" y="5373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255" name="Text Box 198"/>
          <p:cNvSpPr txBox="1">
            <a:spLocks noChangeArrowheads="1"/>
          </p:cNvSpPr>
          <p:nvPr/>
        </p:nvSpPr>
        <p:spPr bwMode="auto">
          <a:xfrm>
            <a:off x="2274888" y="4292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256" name="Rectangle 199"/>
          <p:cNvSpPr>
            <a:spLocks noChangeArrowheads="1"/>
          </p:cNvSpPr>
          <p:nvPr/>
        </p:nvSpPr>
        <p:spPr bwMode="auto">
          <a:xfrm>
            <a:off x="2052638" y="51577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11" name="Text Box 211"/>
          <p:cNvSpPr txBox="1">
            <a:spLocks noChangeArrowheads="1"/>
          </p:cNvSpPr>
          <p:nvPr/>
        </p:nvSpPr>
        <p:spPr bwMode="auto">
          <a:xfrm>
            <a:off x="4011613" y="350043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512212" name="Text Box 212"/>
          <p:cNvSpPr txBox="1">
            <a:spLocks noChangeArrowheads="1"/>
          </p:cNvSpPr>
          <p:nvPr/>
        </p:nvSpPr>
        <p:spPr bwMode="auto">
          <a:xfrm>
            <a:off x="3379788" y="4046538"/>
            <a:ext cx="19129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大小関係が</a:t>
            </a:r>
          </a:p>
          <a:p>
            <a:pPr eaLnBrk="1" hangingPunct="1"/>
            <a:r>
              <a:rPr lang="ja-JP" altLang="en-US" sz="2400">
                <a:solidFill>
                  <a:schemeClr val="tx1"/>
                </a:solidFill>
              </a:rPr>
              <a:t>直ちにわかる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211"/>
                                        </p:tgtEl>
                                        <p:attrNameLst>
                                          <p:attrName>style.visibility</p:attrName>
                                        </p:attrNameLst>
                                      </p:cBhvr>
                                      <p:to>
                                        <p:strVal val="visible"/>
                                      </p:to>
                                    </p:set>
                                    <p:anim calcmode="lin" valueType="num">
                                      <p:cBhvr additive="base">
                                        <p:cTn id="7" dur="500" fill="hold"/>
                                        <p:tgtEl>
                                          <p:spTgt spid="512211"/>
                                        </p:tgtEl>
                                        <p:attrNameLst>
                                          <p:attrName>ppt_x</p:attrName>
                                        </p:attrNameLst>
                                      </p:cBhvr>
                                      <p:tavLst>
                                        <p:tav tm="0">
                                          <p:val>
                                            <p:strVal val="#ppt_x"/>
                                          </p:val>
                                        </p:tav>
                                        <p:tav tm="100000">
                                          <p:val>
                                            <p:strVal val="#ppt_x"/>
                                          </p:val>
                                        </p:tav>
                                      </p:tavLst>
                                    </p:anim>
                                    <p:anim calcmode="lin" valueType="num">
                                      <p:cBhvr additive="base">
                                        <p:cTn id="8" dur="500" fill="hold"/>
                                        <p:tgtEl>
                                          <p:spTgt spid="5122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12212"/>
                                        </p:tgtEl>
                                        <p:attrNameLst>
                                          <p:attrName>style.visibility</p:attrName>
                                        </p:attrNameLst>
                                      </p:cBhvr>
                                      <p:to>
                                        <p:strVal val="visible"/>
                                      </p:to>
                                    </p:set>
                                    <p:anim calcmode="lin" valueType="num">
                                      <p:cBhvr additive="base">
                                        <p:cTn id="11" dur="500" fill="hold"/>
                                        <p:tgtEl>
                                          <p:spTgt spid="512212"/>
                                        </p:tgtEl>
                                        <p:attrNameLst>
                                          <p:attrName>ppt_x</p:attrName>
                                        </p:attrNameLst>
                                      </p:cBhvr>
                                      <p:tavLst>
                                        <p:tav tm="0">
                                          <p:val>
                                            <p:strVal val="#ppt_x"/>
                                          </p:val>
                                        </p:tav>
                                        <p:tav tm="100000">
                                          <p:val>
                                            <p:strVal val="#ppt_x"/>
                                          </p:val>
                                        </p:tav>
                                      </p:tavLst>
                                    </p:anim>
                                    <p:anim calcmode="lin" valueType="num">
                                      <p:cBhvr additive="base">
                                        <p:cTn id="12" dur="500" fill="hold"/>
                                        <p:tgtEl>
                                          <p:spTgt spid="5122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11" grpId="0"/>
      <p:bldP spid="5122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p:txBody>
          <a:bodyPr/>
          <a:lstStyle/>
          <a:p>
            <a:r>
              <a:rPr lang="ja-JP" altLang="en-US"/>
              <a:t>注意１</a:t>
            </a:r>
          </a:p>
        </p:txBody>
      </p:sp>
      <p:sp>
        <p:nvSpPr>
          <p:cNvPr id="481283" name="Rectangle 3"/>
          <p:cNvSpPr>
            <a:spLocks noGrp="1" noChangeArrowheads="1"/>
          </p:cNvSpPr>
          <p:nvPr>
            <p:ph type="body" idx="1"/>
          </p:nvPr>
        </p:nvSpPr>
        <p:spPr/>
        <p:txBody>
          <a:bodyPr/>
          <a:lstStyle/>
          <a:p>
            <a:r>
              <a:rPr lang="en-US" altLang="ja-JP" sz="4400"/>
              <a:t>2</a:t>
            </a:r>
            <a:r>
              <a:rPr lang="ja-JP" altLang="en-US" sz="4400"/>
              <a:t>進数における補数表現</a:t>
            </a:r>
            <a:br>
              <a:rPr lang="ja-JP" altLang="en-US" sz="4400"/>
            </a:br>
            <a:r>
              <a:rPr lang="ja-JP" altLang="en-US" sz="4400"/>
              <a:t>最上位ビットが０ならば正の数</a:t>
            </a:r>
            <a:br>
              <a:rPr lang="ja-JP" altLang="en-US" sz="4400"/>
            </a:br>
            <a:r>
              <a:rPr lang="ja-JP" altLang="en-US" sz="4400"/>
              <a:t>最上位ビットが１ならば負の数</a:t>
            </a:r>
          </a:p>
          <a:p>
            <a:r>
              <a:rPr lang="en-US" altLang="ja-JP" sz="4400"/>
              <a:t>2</a:t>
            </a:r>
            <a:r>
              <a:rPr lang="ja-JP" altLang="en-US" sz="4400"/>
              <a:t>進数におけるイクセス表現</a:t>
            </a:r>
            <a:br>
              <a:rPr lang="ja-JP" altLang="en-US" sz="4400"/>
            </a:br>
            <a:r>
              <a:rPr lang="ja-JP" altLang="en-US" sz="4400"/>
              <a:t>最上位ビットが１ならば正の数</a:t>
            </a:r>
            <a:br>
              <a:rPr lang="ja-JP" altLang="en-US" sz="4400"/>
            </a:br>
            <a:r>
              <a:rPr lang="ja-JP" altLang="en-US" sz="4400"/>
              <a:t>最上位ビットが０ならば負の数</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p:txBody>
          <a:bodyPr/>
          <a:lstStyle/>
          <a:p>
            <a:r>
              <a:rPr lang="ja-JP" altLang="en-US"/>
              <a:t>注意２：負の数について（１）</a:t>
            </a:r>
          </a:p>
        </p:txBody>
      </p:sp>
      <p:sp>
        <p:nvSpPr>
          <p:cNvPr id="482307" name="Rectangle 3"/>
          <p:cNvSpPr>
            <a:spLocks noGrp="1" noChangeArrowheads="1"/>
          </p:cNvSpPr>
          <p:nvPr>
            <p:ph type="body" idx="1"/>
          </p:nvPr>
        </p:nvSpPr>
        <p:spPr>
          <a:xfrm>
            <a:off x="457200" y="1557338"/>
            <a:ext cx="8229600" cy="647700"/>
          </a:xfrm>
        </p:spPr>
        <p:txBody>
          <a:bodyPr/>
          <a:lstStyle/>
          <a:p>
            <a:r>
              <a:rPr lang="ja-JP" altLang="en-US"/>
              <a:t>補数表現からイクセス表現への変換</a:t>
            </a:r>
          </a:p>
        </p:txBody>
      </p:sp>
      <p:sp>
        <p:nvSpPr>
          <p:cNvPr id="482309" name="Text Box 5"/>
          <p:cNvSpPr txBox="1">
            <a:spLocks noChangeArrowheads="1"/>
          </p:cNvSpPr>
          <p:nvPr/>
        </p:nvSpPr>
        <p:spPr bwMode="auto">
          <a:xfrm>
            <a:off x="611188" y="2205038"/>
            <a:ext cx="7921625"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400"/>
              <a:t>補数表現およびイクセス表現を</a:t>
            </a:r>
            <a:r>
              <a:rPr lang="en-US" altLang="ja-JP" sz="2400"/>
              <a:t>2</a:t>
            </a:r>
            <a:r>
              <a:rPr lang="ja-JP" altLang="en-US" sz="2400"/>
              <a:t>進数</a:t>
            </a:r>
            <a:r>
              <a:rPr lang="en-US" altLang="ja-JP" sz="2400"/>
              <a:t>8</a:t>
            </a:r>
            <a:r>
              <a:rPr lang="ja-JP" altLang="en-US" sz="2400"/>
              <a:t>桁でそれぞれ表示する。このとき、負の</a:t>
            </a:r>
            <a:r>
              <a:rPr lang="en-US" altLang="ja-JP" sz="2400"/>
              <a:t>2</a:t>
            </a:r>
            <a:r>
              <a:rPr lang="ja-JP" altLang="en-US" sz="2400"/>
              <a:t>進数</a:t>
            </a:r>
            <a:r>
              <a:rPr lang="en-US" altLang="ja-JP" sz="2400"/>
              <a:t>-x(x&gt;0)</a:t>
            </a:r>
            <a:r>
              <a:rPr lang="ja-JP" altLang="en-US" sz="2400"/>
              <a:t>の補数表現は</a:t>
            </a:r>
            <a:r>
              <a:rPr lang="en-US" altLang="ja-JP" sz="2400"/>
              <a:t>2</a:t>
            </a:r>
            <a:r>
              <a:rPr lang="en-US" altLang="ja-JP" sz="2400" baseline="30000"/>
              <a:t>8</a:t>
            </a:r>
            <a:r>
              <a:rPr lang="en-US" altLang="ja-JP" sz="2400"/>
              <a:t>+(-x)</a:t>
            </a:r>
            <a:r>
              <a:rPr lang="ja-JP" altLang="en-US" sz="2400"/>
              <a:t>である。また、イクセス表現は</a:t>
            </a:r>
            <a:r>
              <a:rPr lang="en-US" altLang="ja-JP" sz="2400"/>
              <a:t>(-x)+(2</a:t>
            </a:r>
            <a:r>
              <a:rPr lang="en-US" altLang="ja-JP" sz="2400" baseline="30000"/>
              <a:t>8</a:t>
            </a:r>
            <a:r>
              <a:rPr lang="en-US" altLang="ja-JP" sz="2400"/>
              <a:t>/2-1)</a:t>
            </a:r>
            <a:r>
              <a:rPr lang="ja-JP" altLang="en-US" sz="2400"/>
              <a:t>であるから、</a:t>
            </a:r>
          </a:p>
          <a:p>
            <a:pPr>
              <a:spcBef>
                <a:spcPct val="50000"/>
              </a:spcBef>
            </a:pPr>
            <a:r>
              <a:rPr lang="ja-JP" altLang="en-US" sz="2400"/>
              <a:t>（イクセス表現）</a:t>
            </a:r>
            <a:r>
              <a:rPr lang="en-US" altLang="ja-JP" sz="2400"/>
              <a:t>=(2</a:t>
            </a:r>
            <a:r>
              <a:rPr lang="en-US" altLang="ja-JP" sz="2400" baseline="30000"/>
              <a:t>8</a:t>
            </a:r>
            <a:r>
              <a:rPr lang="en-US" altLang="ja-JP" sz="2400"/>
              <a:t>-2</a:t>
            </a:r>
            <a:r>
              <a:rPr lang="en-US" altLang="ja-JP" sz="2400" baseline="30000"/>
              <a:t>8</a:t>
            </a:r>
            <a:r>
              <a:rPr lang="en-US" altLang="ja-JP" sz="2400"/>
              <a:t>)+(-x)+(2</a:t>
            </a:r>
            <a:r>
              <a:rPr lang="en-US" altLang="ja-JP" sz="2400" baseline="30000"/>
              <a:t>8</a:t>
            </a:r>
            <a:r>
              <a:rPr lang="en-US" altLang="ja-JP" sz="2400"/>
              <a:t>/2-1)</a:t>
            </a:r>
          </a:p>
          <a:p>
            <a:pPr>
              <a:spcBef>
                <a:spcPct val="50000"/>
              </a:spcBef>
            </a:pPr>
            <a:r>
              <a:rPr lang="en-US" altLang="ja-JP" sz="2400"/>
              <a:t>		=(2</a:t>
            </a:r>
            <a:r>
              <a:rPr lang="en-US" altLang="ja-JP" sz="2400" baseline="30000"/>
              <a:t>8</a:t>
            </a:r>
            <a:r>
              <a:rPr lang="en-US" altLang="ja-JP" sz="2400"/>
              <a:t>+(-x))+(2</a:t>
            </a:r>
            <a:r>
              <a:rPr lang="en-US" altLang="ja-JP" sz="2400" baseline="30000"/>
              <a:t>8</a:t>
            </a:r>
            <a:r>
              <a:rPr lang="en-US" altLang="ja-JP" sz="2400"/>
              <a:t>/2-1)-</a:t>
            </a:r>
            <a:r>
              <a:rPr lang="en-US" altLang="ja-JP" sz="2400">
                <a:solidFill>
                  <a:srgbClr val="FF0000"/>
                </a:solidFill>
              </a:rPr>
              <a:t>2</a:t>
            </a:r>
            <a:r>
              <a:rPr lang="en-US" altLang="ja-JP" sz="2400" baseline="30000">
                <a:solidFill>
                  <a:srgbClr val="FF0000"/>
                </a:solidFill>
              </a:rPr>
              <a:t>8</a:t>
            </a:r>
          </a:p>
          <a:p>
            <a:pPr>
              <a:spcBef>
                <a:spcPct val="50000"/>
              </a:spcBef>
            </a:pPr>
            <a:r>
              <a:rPr lang="en-US" altLang="ja-JP" sz="2400"/>
              <a:t>		=</a:t>
            </a:r>
            <a:r>
              <a:rPr lang="ja-JP" altLang="en-US" sz="2400"/>
              <a:t>（補数表現）</a:t>
            </a:r>
            <a:r>
              <a:rPr lang="en-US" altLang="ja-JP" sz="2400"/>
              <a:t>+(2</a:t>
            </a:r>
            <a:r>
              <a:rPr lang="en-US" altLang="ja-JP" sz="2400" baseline="30000"/>
              <a:t>8</a:t>
            </a:r>
            <a:r>
              <a:rPr lang="en-US" altLang="ja-JP" sz="2400"/>
              <a:t>/2-1)-</a:t>
            </a:r>
            <a:r>
              <a:rPr lang="en-US" altLang="ja-JP" sz="2400">
                <a:solidFill>
                  <a:srgbClr val="FF0000"/>
                </a:solidFill>
              </a:rPr>
              <a:t>100000000</a:t>
            </a:r>
            <a:r>
              <a:rPr lang="en-US" altLang="ja-JP" sz="2400" baseline="-25000">
                <a:solidFill>
                  <a:srgbClr val="FF0000"/>
                </a:solidFill>
              </a:rPr>
              <a:t>2</a:t>
            </a:r>
          </a:p>
          <a:p>
            <a:pPr>
              <a:spcBef>
                <a:spcPct val="50000"/>
              </a:spcBef>
            </a:pPr>
            <a:r>
              <a:rPr lang="ja-JP" altLang="en-US" sz="2400"/>
              <a:t>と表せる。このとき最後の項は前半の</a:t>
            </a:r>
            <a:r>
              <a:rPr lang="en-US" altLang="ja-JP" sz="2400"/>
              <a:t>2</a:t>
            </a:r>
            <a:r>
              <a:rPr lang="ja-JP" altLang="en-US" sz="2400"/>
              <a:t>項の和によって</a:t>
            </a:r>
            <a:r>
              <a:rPr lang="en-US" altLang="ja-JP" sz="2400"/>
              <a:t>9</a:t>
            </a:r>
            <a:r>
              <a:rPr lang="ja-JP" altLang="en-US" sz="2400"/>
              <a:t>桁目に繰り上がりがあることを意味する。すなわち、前半の</a:t>
            </a:r>
            <a:r>
              <a:rPr lang="en-US" altLang="ja-JP" sz="2400"/>
              <a:t>2</a:t>
            </a:r>
            <a:r>
              <a:rPr lang="ja-JP" altLang="en-US" sz="2400"/>
              <a:t>項の和をとり、</a:t>
            </a:r>
            <a:r>
              <a:rPr lang="en-US" altLang="ja-JP" sz="2400"/>
              <a:t>9</a:t>
            </a:r>
            <a:r>
              <a:rPr lang="ja-JP" altLang="en-US" sz="2400"/>
              <a:t>桁目の繰り上がりを無視すれば補数表現からイクセス表現への変換が完了する。</a:t>
            </a:r>
            <a:endParaRPr lang="ja-JP" altLang="en-US" sz="240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r>
              <a:rPr lang="ja-JP" altLang="en-US"/>
              <a:t>注意２：負の数について（２）</a:t>
            </a:r>
          </a:p>
        </p:txBody>
      </p:sp>
      <p:sp>
        <p:nvSpPr>
          <p:cNvPr id="483331" name="Rectangle 3"/>
          <p:cNvSpPr>
            <a:spLocks noGrp="1" noChangeArrowheads="1"/>
          </p:cNvSpPr>
          <p:nvPr>
            <p:ph type="body" idx="1"/>
          </p:nvPr>
        </p:nvSpPr>
        <p:spPr>
          <a:xfrm>
            <a:off x="457200" y="1557338"/>
            <a:ext cx="8229600" cy="647700"/>
          </a:xfrm>
        </p:spPr>
        <p:txBody>
          <a:bodyPr/>
          <a:lstStyle/>
          <a:p>
            <a:r>
              <a:rPr lang="ja-JP" altLang="en-US"/>
              <a:t>イクセス表現から補数表現への変換</a:t>
            </a:r>
          </a:p>
        </p:txBody>
      </p:sp>
      <p:sp>
        <p:nvSpPr>
          <p:cNvPr id="483332" name="Text Box 4"/>
          <p:cNvSpPr txBox="1">
            <a:spLocks noChangeArrowheads="1"/>
          </p:cNvSpPr>
          <p:nvPr/>
        </p:nvSpPr>
        <p:spPr bwMode="auto">
          <a:xfrm>
            <a:off x="611188" y="2205038"/>
            <a:ext cx="79216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400"/>
              <a:t>補数表現およびイクセス表現を</a:t>
            </a:r>
            <a:r>
              <a:rPr lang="en-US" altLang="ja-JP" sz="2400"/>
              <a:t>2</a:t>
            </a:r>
            <a:r>
              <a:rPr lang="ja-JP" altLang="en-US" sz="2400"/>
              <a:t>進数</a:t>
            </a:r>
            <a:r>
              <a:rPr lang="en-US" altLang="ja-JP" sz="2400"/>
              <a:t>8</a:t>
            </a:r>
            <a:r>
              <a:rPr lang="ja-JP" altLang="en-US" sz="2400"/>
              <a:t>桁でそれぞれ表示する。このとき、負の</a:t>
            </a:r>
            <a:r>
              <a:rPr lang="en-US" altLang="ja-JP" sz="2400"/>
              <a:t>2</a:t>
            </a:r>
            <a:r>
              <a:rPr lang="ja-JP" altLang="en-US" sz="2400"/>
              <a:t>進数</a:t>
            </a:r>
            <a:r>
              <a:rPr lang="en-US" altLang="ja-JP" sz="2400"/>
              <a:t>-x(x&gt;0)</a:t>
            </a:r>
            <a:r>
              <a:rPr lang="ja-JP" altLang="en-US" sz="2400"/>
              <a:t>の補数表現は</a:t>
            </a:r>
            <a:r>
              <a:rPr lang="en-US" altLang="ja-JP" sz="2400"/>
              <a:t>2</a:t>
            </a:r>
            <a:r>
              <a:rPr lang="en-US" altLang="ja-JP" sz="2400" baseline="30000"/>
              <a:t>8</a:t>
            </a:r>
            <a:r>
              <a:rPr lang="en-US" altLang="ja-JP" sz="2400"/>
              <a:t>+(-x)</a:t>
            </a:r>
            <a:r>
              <a:rPr lang="ja-JP" altLang="en-US" sz="2400"/>
              <a:t>であり、イクセス表現は</a:t>
            </a:r>
            <a:r>
              <a:rPr lang="en-US" altLang="ja-JP" sz="2400"/>
              <a:t>(-x)+(2</a:t>
            </a:r>
            <a:r>
              <a:rPr lang="en-US" altLang="ja-JP" sz="2400" baseline="30000"/>
              <a:t>8</a:t>
            </a:r>
            <a:r>
              <a:rPr lang="en-US" altLang="ja-JP" sz="2400"/>
              <a:t>/2-1)</a:t>
            </a:r>
            <a:r>
              <a:rPr lang="ja-JP" altLang="en-US" sz="2400"/>
              <a:t>であるから、</a:t>
            </a:r>
          </a:p>
          <a:p>
            <a:pPr>
              <a:spcBef>
                <a:spcPct val="50000"/>
              </a:spcBef>
            </a:pPr>
            <a:r>
              <a:rPr lang="ja-JP" altLang="en-US" sz="2400"/>
              <a:t>（補数表現）</a:t>
            </a:r>
            <a:r>
              <a:rPr lang="en-US" altLang="ja-JP" sz="2400"/>
              <a:t>=2</a:t>
            </a:r>
            <a:r>
              <a:rPr lang="en-US" altLang="ja-JP" sz="2400" baseline="30000"/>
              <a:t>8</a:t>
            </a:r>
            <a:r>
              <a:rPr lang="en-US" altLang="ja-JP" sz="2400"/>
              <a:t>+(-x)+(1-1)</a:t>
            </a:r>
            <a:endParaRPr lang="ja-JP" altLang="en-US" sz="2400"/>
          </a:p>
          <a:p>
            <a:pPr>
              <a:spcBef>
                <a:spcPct val="50000"/>
              </a:spcBef>
            </a:pPr>
            <a:r>
              <a:rPr lang="en-US" altLang="ja-JP" sz="2400"/>
              <a:t>		=(2</a:t>
            </a:r>
            <a:r>
              <a:rPr lang="en-US" altLang="ja-JP" sz="2400" baseline="30000"/>
              <a:t>8</a:t>
            </a:r>
            <a:r>
              <a:rPr lang="en-US" altLang="ja-JP" sz="2400"/>
              <a:t>/2+2</a:t>
            </a:r>
            <a:r>
              <a:rPr lang="en-US" altLang="ja-JP" sz="2400" baseline="30000"/>
              <a:t>8</a:t>
            </a:r>
            <a:r>
              <a:rPr lang="en-US" altLang="ja-JP" sz="2400"/>
              <a:t>/2)+(-x)+(1-1)</a:t>
            </a:r>
            <a:endParaRPr lang="en-US" altLang="ja-JP" sz="2400" baseline="30000">
              <a:solidFill>
                <a:srgbClr val="FF0000"/>
              </a:solidFill>
            </a:endParaRPr>
          </a:p>
          <a:p>
            <a:pPr>
              <a:spcBef>
                <a:spcPct val="50000"/>
              </a:spcBef>
            </a:pPr>
            <a:r>
              <a:rPr lang="en-US" altLang="ja-JP" sz="2400"/>
              <a:t>		=</a:t>
            </a:r>
            <a:r>
              <a:rPr lang="ja-JP" altLang="en-US" sz="2400"/>
              <a:t>（イクセス表現）</a:t>
            </a:r>
            <a:r>
              <a:rPr lang="en-US" altLang="ja-JP" sz="2400"/>
              <a:t>+(2</a:t>
            </a:r>
            <a:r>
              <a:rPr lang="en-US" altLang="ja-JP" sz="2400" baseline="30000"/>
              <a:t>8</a:t>
            </a:r>
            <a:r>
              <a:rPr lang="en-US" altLang="ja-JP" sz="2400"/>
              <a:t>/2+1)</a:t>
            </a:r>
            <a:endParaRPr lang="en-US" altLang="ja-JP" sz="2400" baseline="-25000">
              <a:solidFill>
                <a:srgbClr val="FF0000"/>
              </a:solidFill>
            </a:endParaRPr>
          </a:p>
          <a:p>
            <a:pPr>
              <a:spcBef>
                <a:spcPct val="50000"/>
              </a:spcBef>
            </a:pPr>
            <a:r>
              <a:rPr lang="ja-JP" altLang="en-US" sz="2400"/>
              <a:t>と表せる。したがって、イクセス表現に</a:t>
            </a:r>
            <a:r>
              <a:rPr lang="en-US" altLang="ja-JP" sz="2400"/>
              <a:t>(2</a:t>
            </a:r>
            <a:r>
              <a:rPr lang="en-US" altLang="ja-JP" sz="2400" baseline="30000"/>
              <a:t>8</a:t>
            </a:r>
            <a:r>
              <a:rPr lang="en-US" altLang="ja-JP" sz="2400"/>
              <a:t>/2+1)=10000001</a:t>
            </a:r>
            <a:r>
              <a:rPr lang="en-US" altLang="ja-JP" sz="2400" baseline="-25000"/>
              <a:t>2</a:t>
            </a:r>
            <a:r>
              <a:rPr lang="ja-JP" altLang="en-US" sz="2400"/>
              <a:t>を足せば、イクセス表現から補数表現への変換が完了する。</a:t>
            </a:r>
            <a:endParaRPr lang="ja-JP" altLang="en-US" sz="240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151"/>
          <p:cNvSpPr>
            <a:spLocks noChangeArrowheads="1"/>
          </p:cNvSpPr>
          <p:nvPr/>
        </p:nvSpPr>
        <p:spPr bwMode="auto">
          <a:xfrm>
            <a:off x="2047875"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83" name="Rectangle 2"/>
          <p:cNvSpPr>
            <a:spLocks noGrp="1" noChangeArrowheads="1"/>
          </p:cNvSpPr>
          <p:nvPr>
            <p:ph type="title" idx="4294967295"/>
          </p:nvPr>
        </p:nvSpPr>
        <p:spPr/>
        <p:txBody>
          <a:bodyPr/>
          <a:lstStyle/>
          <a:p>
            <a:r>
              <a:rPr lang="ja-JP" altLang="en-US"/>
              <a:t>補数表現</a:t>
            </a:r>
          </a:p>
        </p:txBody>
      </p:sp>
      <p:sp>
        <p:nvSpPr>
          <p:cNvPr id="327684" name="Line 146"/>
          <p:cNvSpPr>
            <a:spLocks noChangeShapeType="1"/>
          </p:cNvSpPr>
          <p:nvPr/>
        </p:nvSpPr>
        <p:spPr bwMode="auto">
          <a:xfrm flipH="1">
            <a:off x="2047875"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5" name="Line 148"/>
          <p:cNvSpPr>
            <a:spLocks noChangeShapeType="1"/>
          </p:cNvSpPr>
          <p:nvPr/>
        </p:nvSpPr>
        <p:spPr bwMode="auto">
          <a:xfrm flipV="1">
            <a:off x="2047875"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6" name="Line 149"/>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7" name="Line 150"/>
          <p:cNvSpPr>
            <a:spLocks noChangeShapeType="1"/>
          </p:cNvSpPr>
          <p:nvPr/>
        </p:nvSpPr>
        <p:spPr bwMode="auto">
          <a:xfrm flipV="1">
            <a:off x="3198813"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8" name="Rectangle 152"/>
          <p:cNvSpPr>
            <a:spLocks noChangeArrowheads="1"/>
          </p:cNvSpPr>
          <p:nvPr/>
        </p:nvSpPr>
        <p:spPr bwMode="auto">
          <a:xfrm>
            <a:off x="2047875"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89" name="Line 153"/>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0" name="Line 154"/>
          <p:cNvSpPr>
            <a:spLocks noChangeShapeType="1"/>
          </p:cNvSpPr>
          <p:nvPr/>
        </p:nvSpPr>
        <p:spPr bwMode="auto">
          <a:xfrm flipV="1">
            <a:off x="2047875"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1" name="Line 155"/>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2" name="Line 156"/>
          <p:cNvSpPr>
            <a:spLocks noChangeShapeType="1"/>
          </p:cNvSpPr>
          <p:nvPr/>
        </p:nvSpPr>
        <p:spPr bwMode="auto">
          <a:xfrm flipV="1">
            <a:off x="3198813"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3" name="Rectangle 157"/>
          <p:cNvSpPr>
            <a:spLocks noChangeArrowheads="1"/>
          </p:cNvSpPr>
          <p:nvPr/>
        </p:nvSpPr>
        <p:spPr bwMode="auto">
          <a:xfrm>
            <a:off x="2047875"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94" name="Line 158"/>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5" name="Line 159"/>
          <p:cNvSpPr>
            <a:spLocks noChangeShapeType="1"/>
          </p:cNvSpPr>
          <p:nvPr/>
        </p:nvSpPr>
        <p:spPr bwMode="auto">
          <a:xfrm flipV="1">
            <a:off x="2047875"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6" name="Line 160"/>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7" name="Line 161"/>
          <p:cNvSpPr>
            <a:spLocks noChangeShapeType="1"/>
          </p:cNvSpPr>
          <p:nvPr/>
        </p:nvSpPr>
        <p:spPr bwMode="auto">
          <a:xfrm flipV="1">
            <a:off x="3198813"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8" name="Rectangle 162"/>
          <p:cNvSpPr>
            <a:spLocks noChangeArrowheads="1"/>
          </p:cNvSpPr>
          <p:nvPr/>
        </p:nvSpPr>
        <p:spPr bwMode="auto">
          <a:xfrm>
            <a:off x="2047875"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99" name="Line 163"/>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0" name="Line 164"/>
          <p:cNvSpPr>
            <a:spLocks noChangeShapeType="1"/>
          </p:cNvSpPr>
          <p:nvPr/>
        </p:nvSpPr>
        <p:spPr bwMode="auto">
          <a:xfrm flipV="1">
            <a:off x="2047875"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1" name="Line 165"/>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2" name="Line 166"/>
          <p:cNvSpPr>
            <a:spLocks noChangeShapeType="1"/>
          </p:cNvSpPr>
          <p:nvPr/>
        </p:nvSpPr>
        <p:spPr bwMode="auto">
          <a:xfrm flipV="1">
            <a:off x="3198813"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3" name="Rectangle 167"/>
          <p:cNvSpPr>
            <a:spLocks noChangeArrowheads="1"/>
          </p:cNvSpPr>
          <p:nvPr/>
        </p:nvSpPr>
        <p:spPr bwMode="auto">
          <a:xfrm>
            <a:off x="2047875"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04" name="Line 168"/>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5" name="Line 169"/>
          <p:cNvSpPr>
            <a:spLocks noChangeShapeType="1"/>
          </p:cNvSpPr>
          <p:nvPr/>
        </p:nvSpPr>
        <p:spPr bwMode="auto">
          <a:xfrm flipV="1">
            <a:off x="2047875"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6" name="Line 170"/>
          <p:cNvSpPr>
            <a:spLocks noChangeShapeType="1"/>
          </p:cNvSpPr>
          <p:nvPr/>
        </p:nvSpPr>
        <p:spPr bwMode="auto">
          <a:xfrm flipH="1">
            <a:off x="2047875"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7" name="Line 171"/>
          <p:cNvSpPr>
            <a:spLocks noChangeShapeType="1"/>
          </p:cNvSpPr>
          <p:nvPr/>
        </p:nvSpPr>
        <p:spPr bwMode="auto">
          <a:xfrm flipV="1">
            <a:off x="3198813"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8" name="Rectangle 172"/>
          <p:cNvSpPr>
            <a:spLocks noChangeArrowheads="1"/>
          </p:cNvSpPr>
          <p:nvPr/>
        </p:nvSpPr>
        <p:spPr bwMode="auto">
          <a:xfrm>
            <a:off x="2047875"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09" name="Line 173"/>
          <p:cNvSpPr>
            <a:spLocks noChangeShapeType="1"/>
          </p:cNvSpPr>
          <p:nvPr/>
        </p:nvSpPr>
        <p:spPr bwMode="auto">
          <a:xfrm flipH="1">
            <a:off x="2047875"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0" name="Line 174"/>
          <p:cNvSpPr>
            <a:spLocks noChangeShapeType="1"/>
          </p:cNvSpPr>
          <p:nvPr/>
        </p:nvSpPr>
        <p:spPr bwMode="auto">
          <a:xfrm flipV="1">
            <a:off x="2047875"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1" name="Line 175"/>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2" name="Line 176"/>
          <p:cNvSpPr>
            <a:spLocks noChangeShapeType="1"/>
          </p:cNvSpPr>
          <p:nvPr/>
        </p:nvSpPr>
        <p:spPr bwMode="auto">
          <a:xfrm flipV="1">
            <a:off x="3198813"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3" name="Rectangle 177"/>
          <p:cNvSpPr>
            <a:spLocks noChangeArrowheads="1"/>
          </p:cNvSpPr>
          <p:nvPr/>
        </p:nvSpPr>
        <p:spPr bwMode="auto">
          <a:xfrm>
            <a:off x="2047875"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14" name="Line 178"/>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5" name="Line 179"/>
          <p:cNvSpPr>
            <a:spLocks noChangeShapeType="1"/>
          </p:cNvSpPr>
          <p:nvPr/>
        </p:nvSpPr>
        <p:spPr bwMode="auto">
          <a:xfrm flipV="1">
            <a:off x="2047875"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6" name="Line 180"/>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7" name="Line 181"/>
          <p:cNvSpPr>
            <a:spLocks noChangeShapeType="1"/>
          </p:cNvSpPr>
          <p:nvPr/>
        </p:nvSpPr>
        <p:spPr bwMode="auto">
          <a:xfrm flipV="1">
            <a:off x="3198813"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8" name="Rectangle 182"/>
          <p:cNvSpPr>
            <a:spLocks noChangeArrowheads="1"/>
          </p:cNvSpPr>
          <p:nvPr/>
        </p:nvSpPr>
        <p:spPr bwMode="auto">
          <a:xfrm>
            <a:off x="2047875"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19" name="Line 183"/>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0" name="Line 184"/>
          <p:cNvSpPr>
            <a:spLocks noChangeShapeType="1"/>
          </p:cNvSpPr>
          <p:nvPr/>
        </p:nvSpPr>
        <p:spPr bwMode="auto">
          <a:xfrm flipV="1">
            <a:off x="2047875"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1" name="Line 185"/>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2" name="Line 186"/>
          <p:cNvSpPr>
            <a:spLocks noChangeShapeType="1"/>
          </p:cNvSpPr>
          <p:nvPr/>
        </p:nvSpPr>
        <p:spPr bwMode="auto">
          <a:xfrm flipV="1">
            <a:off x="3198813"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3" name="Rectangle 187"/>
          <p:cNvSpPr>
            <a:spLocks noChangeArrowheads="1"/>
          </p:cNvSpPr>
          <p:nvPr/>
        </p:nvSpPr>
        <p:spPr bwMode="auto">
          <a:xfrm>
            <a:off x="2047875"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24" name="Line 188"/>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5" name="Line 189"/>
          <p:cNvSpPr>
            <a:spLocks noChangeShapeType="1"/>
          </p:cNvSpPr>
          <p:nvPr/>
        </p:nvSpPr>
        <p:spPr bwMode="auto">
          <a:xfrm flipV="1">
            <a:off x="2047875"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6" name="Line 190"/>
          <p:cNvSpPr>
            <a:spLocks noChangeShapeType="1"/>
          </p:cNvSpPr>
          <p:nvPr/>
        </p:nvSpPr>
        <p:spPr bwMode="auto">
          <a:xfrm flipH="1">
            <a:off x="2047875"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7" name="Line 191"/>
          <p:cNvSpPr>
            <a:spLocks noChangeShapeType="1"/>
          </p:cNvSpPr>
          <p:nvPr/>
        </p:nvSpPr>
        <p:spPr bwMode="auto">
          <a:xfrm flipV="1">
            <a:off x="3198813"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8" name="Rectangle 192"/>
          <p:cNvSpPr>
            <a:spLocks noChangeArrowheads="1"/>
          </p:cNvSpPr>
          <p:nvPr/>
        </p:nvSpPr>
        <p:spPr bwMode="auto">
          <a:xfrm>
            <a:off x="2047875"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29" name="Line 193"/>
          <p:cNvSpPr>
            <a:spLocks noChangeShapeType="1"/>
          </p:cNvSpPr>
          <p:nvPr/>
        </p:nvSpPr>
        <p:spPr bwMode="auto">
          <a:xfrm flipH="1">
            <a:off x="2047875"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0" name="Line 194"/>
          <p:cNvSpPr>
            <a:spLocks noChangeShapeType="1"/>
          </p:cNvSpPr>
          <p:nvPr/>
        </p:nvSpPr>
        <p:spPr bwMode="auto">
          <a:xfrm flipV="1">
            <a:off x="2047875"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1" name="Line 195"/>
          <p:cNvSpPr>
            <a:spLocks noChangeShapeType="1"/>
          </p:cNvSpPr>
          <p:nvPr/>
        </p:nvSpPr>
        <p:spPr bwMode="auto">
          <a:xfrm flipH="1">
            <a:off x="2047875"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2" name="Line 196"/>
          <p:cNvSpPr>
            <a:spLocks noChangeShapeType="1"/>
          </p:cNvSpPr>
          <p:nvPr/>
        </p:nvSpPr>
        <p:spPr bwMode="auto">
          <a:xfrm flipV="1">
            <a:off x="3198813"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3" name="Line 197"/>
          <p:cNvSpPr>
            <a:spLocks noChangeShapeType="1"/>
          </p:cNvSpPr>
          <p:nvPr/>
        </p:nvSpPr>
        <p:spPr bwMode="auto">
          <a:xfrm>
            <a:off x="1760538"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4" name="Line 201"/>
          <p:cNvSpPr>
            <a:spLocks noChangeShapeType="1"/>
          </p:cNvSpPr>
          <p:nvPr/>
        </p:nvSpPr>
        <p:spPr bwMode="auto">
          <a:xfrm>
            <a:off x="320040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5" name="Line 202"/>
          <p:cNvSpPr>
            <a:spLocks noChangeShapeType="1"/>
          </p:cNvSpPr>
          <p:nvPr/>
        </p:nvSpPr>
        <p:spPr bwMode="auto">
          <a:xfrm flipV="1">
            <a:off x="1760538"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6" name="Text Box 203"/>
          <p:cNvSpPr txBox="1">
            <a:spLocks noChangeArrowheads="1"/>
          </p:cNvSpPr>
          <p:nvPr/>
        </p:nvSpPr>
        <p:spPr bwMode="auto">
          <a:xfrm>
            <a:off x="2224088" y="17954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10</a:t>
            </a:r>
          </a:p>
        </p:txBody>
      </p:sp>
      <p:sp>
        <p:nvSpPr>
          <p:cNvPr id="327737" name="Text Box 204"/>
          <p:cNvSpPr txBox="1">
            <a:spLocks noChangeArrowheads="1"/>
          </p:cNvSpPr>
          <p:nvPr/>
        </p:nvSpPr>
        <p:spPr bwMode="auto">
          <a:xfrm>
            <a:off x="23368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9</a:t>
            </a:r>
          </a:p>
        </p:txBody>
      </p:sp>
      <p:sp>
        <p:nvSpPr>
          <p:cNvPr id="327738" name="Text Box 205"/>
          <p:cNvSpPr txBox="1">
            <a:spLocks noChangeArrowheads="1"/>
          </p:cNvSpPr>
          <p:nvPr/>
        </p:nvSpPr>
        <p:spPr bwMode="auto">
          <a:xfrm>
            <a:off x="23368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8</a:t>
            </a:r>
          </a:p>
        </p:txBody>
      </p:sp>
      <p:sp>
        <p:nvSpPr>
          <p:cNvPr id="327739" name="Text Box 206"/>
          <p:cNvSpPr txBox="1">
            <a:spLocks noChangeArrowheads="1"/>
          </p:cNvSpPr>
          <p:nvPr/>
        </p:nvSpPr>
        <p:spPr bwMode="auto">
          <a:xfrm>
            <a:off x="23368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7</a:t>
            </a:r>
          </a:p>
        </p:txBody>
      </p:sp>
      <p:sp>
        <p:nvSpPr>
          <p:cNvPr id="327740" name="Text Box 207"/>
          <p:cNvSpPr txBox="1">
            <a:spLocks noChangeArrowheads="1"/>
          </p:cNvSpPr>
          <p:nvPr/>
        </p:nvSpPr>
        <p:spPr bwMode="auto">
          <a:xfrm>
            <a:off x="23368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6</a:t>
            </a:r>
          </a:p>
        </p:txBody>
      </p:sp>
      <p:sp>
        <p:nvSpPr>
          <p:cNvPr id="327741" name="Text Box 208"/>
          <p:cNvSpPr txBox="1">
            <a:spLocks noChangeArrowheads="1"/>
          </p:cNvSpPr>
          <p:nvPr/>
        </p:nvSpPr>
        <p:spPr bwMode="auto">
          <a:xfrm>
            <a:off x="23368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27742" name="Text Box 209"/>
          <p:cNvSpPr txBox="1">
            <a:spLocks noChangeArrowheads="1"/>
          </p:cNvSpPr>
          <p:nvPr/>
        </p:nvSpPr>
        <p:spPr bwMode="auto">
          <a:xfrm>
            <a:off x="2336800"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27743" name="Text Box 211"/>
          <p:cNvSpPr txBox="1">
            <a:spLocks noChangeArrowheads="1"/>
          </p:cNvSpPr>
          <p:nvPr/>
        </p:nvSpPr>
        <p:spPr bwMode="auto">
          <a:xfrm>
            <a:off x="2336800"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27744" name="Text Box 212"/>
          <p:cNvSpPr txBox="1">
            <a:spLocks noChangeArrowheads="1"/>
          </p:cNvSpPr>
          <p:nvPr/>
        </p:nvSpPr>
        <p:spPr bwMode="auto">
          <a:xfrm>
            <a:off x="2336800"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27745" name="Text Box 213"/>
          <p:cNvSpPr txBox="1">
            <a:spLocks noChangeArrowheads="1"/>
          </p:cNvSpPr>
          <p:nvPr/>
        </p:nvSpPr>
        <p:spPr bwMode="auto">
          <a:xfrm>
            <a:off x="2336800"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27746" name="Text Box 214"/>
          <p:cNvSpPr txBox="1">
            <a:spLocks noChangeArrowheads="1"/>
          </p:cNvSpPr>
          <p:nvPr/>
        </p:nvSpPr>
        <p:spPr bwMode="auto">
          <a:xfrm>
            <a:off x="2336800"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27747" name="Text Box 215"/>
          <p:cNvSpPr txBox="1">
            <a:spLocks noChangeArrowheads="1"/>
          </p:cNvSpPr>
          <p:nvPr/>
        </p:nvSpPr>
        <p:spPr bwMode="auto">
          <a:xfrm>
            <a:off x="1619250" y="59959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絶対数（通常）</a:t>
            </a:r>
          </a:p>
        </p:txBody>
      </p:sp>
      <p:sp>
        <p:nvSpPr>
          <p:cNvPr id="327748" name="Rectangle 216"/>
          <p:cNvSpPr>
            <a:spLocks noChangeArrowheads="1"/>
          </p:cNvSpPr>
          <p:nvPr/>
        </p:nvSpPr>
        <p:spPr bwMode="auto">
          <a:xfrm>
            <a:off x="542925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49" name="Line 217"/>
          <p:cNvSpPr>
            <a:spLocks noChangeShapeType="1"/>
          </p:cNvSpPr>
          <p:nvPr/>
        </p:nvSpPr>
        <p:spPr bwMode="auto">
          <a:xfrm flipH="1">
            <a:off x="542925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0" name="Line 218"/>
          <p:cNvSpPr>
            <a:spLocks noChangeShapeType="1"/>
          </p:cNvSpPr>
          <p:nvPr/>
        </p:nvSpPr>
        <p:spPr bwMode="auto">
          <a:xfrm flipV="1">
            <a:off x="542925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1" name="Line 219"/>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2" name="Line 220"/>
          <p:cNvSpPr>
            <a:spLocks noChangeShapeType="1"/>
          </p:cNvSpPr>
          <p:nvPr/>
        </p:nvSpPr>
        <p:spPr bwMode="auto">
          <a:xfrm flipV="1">
            <a:off x="658018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3" name="Rectangle 221"/>
          <p:cNvSpPr>
            <a:spLocks noChangeArrowheads="1"/>
          </p:cNvSpPr>
          <p:nvPr/>
        </p:nvSpPr>
        <p:spPr bwMode="auto">
          <a:xfrm>
            <a:off x="542925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54" name="Line 222"/>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5" name="Line 223"/>
          <p:cNvSpPr>
            <a:spLocks noChangeShapeType="1"/>
          </p:cNvSpPr>
          <p:nvPr/>
        </p:nvSpPr>
        <p:spPr bwMode="auto">
          <a:xfrm flipV="1">
            <a:off x="542925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6" name="Line 224"/>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7" name="Line 225"/>
          <p:cNvSpPr>
            <a:spLocks noChangeShapeType="1"/>
          </p:cNvSpPr>
          <p:nvPr/>
        </p:nvSpPr>
        <p:spPr bwMode="auto">
          <a:xfrm flipV="1">
            <a:off x="658018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8" name="Rectangle 226"/>
          <p:cNvSpPr>
            <a:spLocks noChangeArrowheads="1"/>
          </p:cNvSpPr>
          <p:nvPr/>
        </p:nvSpPr>
        <p:spPr bwMode="auto">
          <a:xfrm>
            <a:off x="542925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59" name="Line 227"/>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0" name="Line 228"/>
          <p:cNvSpPr>
            <a:spLocks noChangeShapeType="1"/>
          </p:cNvSpPr>
          <p:nvPr/>
        </p:nvSpPr>
        <p:spPr bwMode="auto">
          <a:xfrm flipV="1">
            <a:off x="542925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1" name="Line 229"/>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2" name="Line 230"/>
          <p:cNvSpPr>
            <a:spLocks noChangeShapeType="1"/>
          </p:cNvSpPr>
          <p:nvPr/>
        </p:nvSpPr>
        <p:spPr bwMode="auto">
          <a:xfrm flipV="1">
            <a:off x="658018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3" name="Rectangle 231"/>
          <p:cNvSpPr>
            <a:spLocks noChangeArrowheads="1"/>
          </p:cNvSpPr>
          <p:nvPr/>
        </p:nvSpPr>
        <p:spPr bwMode="auto">
          <a:xfrm>
            <a:off x="542925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64" name="Line 232"/>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5" name="Line 233"/>
          <p:cNvSpPr>
            <a:spLocks noChangeShapeType="1"/>
          </p:cNvSpPr>
          <p:nvPr/>
        </p:nvSpPr>
        <p:spPr bwMode="auto">
          <a:xfrm flipV="1">
            <a:off x="542925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6" name="Line 234"/>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7" name="Line 235"/>
          <p:cNvSpPr>
            <a:spLocks noChangeShapeType="1"/>
          </p:cNvSpPr>
          <p:nvPr/>
        </p:nvSpPr>
        <p:spPr bwMode="auto">
          <a:xfrm flipV="1">
            <a:off x="658018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8" name="Rectangle 236"/>
          <p:cNvSpPr>
            <a:spLocks noChangeArrowheads="1"/>
          </p:cNvSpPr>
          <p:nvPr/>
        </p:nvSpPr>
        <p:spPr bwMode="auto">
          <a:xfrm>
            <a:off x="542925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69" name="Line 237"/>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0" name="Line 238"/>
          <p:cNvSpPr>
            <a:spLocks noChangeShapeType="1"/>
          </p:cNvSpPr>
          <p:nvPr/>
        </p:nvSpPr>
        <p:spPr bwMode="auto">
          <a:xfrm flipV="1">
            <a:off x="542925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1" name="Line 239"/>
          <p:cNvSpPr>
            <a:spLocks noChangeShapeType="1"/>
          </p:cNvSpPr>
          <p:nvPr/>
        </p:nvSpPr>
        <p:spPr bwMode="auto">
          <a:xfrm flipH="1">
            <a:off x="542925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2" name="Line 240"/>
          <p:cNvSpPr>
            <a:spLocks noChangeShapeType="1"/>
          </p:cNvSpPr>
          <p:nvPr/>
        </p:nvSpPr>
        <p:spPr bwMode="auto">
          <a:xfrm flipV="1">
            <a:off x="658018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3" name="Rectangle 241"/>
          <p:cNvSpPr>
            <a:spLocks noChangeArrowheads="1"/>
          </p:cNvSpPr>
          <p:nvPr/>
        </p:nvSpPr>
        <p:spPr bwMode="auto">
          <a:xfrm>
            <a:off x="542925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74" name="Line 242"/>
          <p:cNvSpPr>
            <a:spLocks noChangeShapeType="1"/>
          </p:cNvSpPr>
          <p:nvPr/>
        </p:nvSpPr>
        <p:spPr bwMode="auto">
          <a:xfrm flipH="1">
            <a:off x="542925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5" name="Line 243"/>
          <p:cNvSpPr>
            <a:spLocks noChangeShapeType="1"/>
          </p:cNvSpPr>
          <p:nvPr/>
        </p:nvSpPr>
        <p:spPr bwMode="auto">
          <a:xfrm flipV="1">
            <a:off x="542925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6" name="Line 244"/>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7" name="Line 245"/>
          <p:cNvSpPr>
            <a:spLocks noChangeShapeType="1"/>
          </p:cNvSpPr>
          <p:nvPr/>
        </p:nvSpPr>
        <p:spPr bwMode="auto">
          <a:xfrm flipV="1">
            <a:off x="658018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8" name="Rectangle 246"/>
          <p:cNvSpPr>
            <a:spLocks noChangeArrowheads="1"/>
          </p:cNvSpPr>
          <p:nvPr/>
        </p:nvSpPr>
        <p:spPr bwMode="auto">
          <a:xfrm>
            <a:off x="542925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79" name="Line 247"/>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0" name="Line 248"/>
          <p:cNvSpPr>
            <a:spLocks noChangeShapeType="1"/>
          </p:cNvSpPr>
          <p:nvPr/>
        </p:nvSpPr>
        <p:spPr bwMode="auto">
          <a:xfrm flipV="1">
            <a:off x="542925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1" name="Line 249"/>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2" name="Line 250"/>
          <p:cNvSpPr>
            <a:spLocks noChangeShapeType="1"/>
          </p:cNvSpPr>
          <p:nvPr/>
        </p:nvSpPr>
        <p:spPr bwMode="auto">
          <a:xfrm flipV="1">
            <a:off x="658018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3" name="Rectangle 251"/>
          <p:cNvSpPr>
            <a:spLocks noChangeArrowheads="1"/>
          </p:cNvSpPr>
          <p:nvPr/>
        </p:nvSpPr>
        <p:spPr bwMode="auto">
          <a:xfrm>
            <a:off x="542925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84" name="Line 252"/>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5" name="Line 253"/>
          <p:cNvSpPr>
            <a:spLocks noChangeShapeType="1"/>
          </p:cNvSpPr>
          <p:nvPr/>
        </p:nvSpPr>
        <p:spPr bwMode="auto">
          <a:xfrm flipV="1">
            <a:off x="542925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6" name="Line 254"/>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7" name="Line 255"/>
          <p:cNvSpPr>
            <a:spLocks noChangeShapeType="1"/>
          </p:cNvSpPr>
          <p:nvPr/>
        </p:nvSpPr>
        <p:spPr bwMode="auto">
          <a:xfrm flipV="1">
            <a:off x="658018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8" name="Rectangle 256"/>
          <p:cNvSpPr>
            <a:spLocks noChangeArrowheads="1"/>
          </p:cNvSpPr>
          <p:nvPr/>
        </p:nvSpPr>
        <p:spPr bwMode="auto">
          <a:xfrm>
            <a:off x="542925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89" name="Line 257"/>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0" name="Line 258"/>
          <p:cNvSpPr>
            <a:spLocks noChangeShapeType="1"/>
          </p:cNvSpPr>
          <p:nvPr/>
        </p:nvSpPr>
        <p:spPr bwMode="auto">
          <a:xfrm flipV="1">
            <a:off x="542925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1" name="Line 259"/>
          <p:cNvSpPr>
            <a:spLocks noChangeShapeType="1"/>
          </p:cNvSpPr>
          <p:nvPr/>
        </p:nvSpPr>
        <p:spPr bwMode="auto">
          <a:xfrm flipH="1">
            <a:off x="542925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2" name="Line 260"/>
          <p:cNvSpPr>
            <a:spLocks noChangeShapeType="1"/>
          </p:cNvSpPr>
          <p:nvPr/>
        </p:nvSpPr>
        <p:spPr bwMode="auto">
          <a:xfrm flipV="1">
            <a:off x="658018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3" name="Rectangle 261"/>
          <p:cNvSpPr>
            <a:spLocks noChangeArrowheads="1"/>
          </p:cNvSpPr>
          <p:nvPr/>
        </p:nvSpPr>
        <p:spPr bwMode="auto">
          <a:xfrm>
            <a:off x="542925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94" name="Line 262"/>
          <p:cNvSpPr>
            <a:spLocks noChangeShapeType="1"/>
          </p:cNvSpPr>
          <p:nvPr/>
        </p:nvSpPr>
        <p:spPr bwMode="auto">
          <a:xfrm flipH="1">
            <a:off x="542925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5" name="Line 263"/>
          <p:cNvSpPr>
            <a:spLocks noChangeShapeType="1"/>
          </p:cNvSpPr>
          <p:nvPr/>
        </p:nvSpPr>
        <p:spPr bwMode="auto">
          <a:xfrm flipV="1">
            <a:off x="542925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6" name="Line 264"/>
          <p:cNvSpPr>
            <a:spLocks noChangeShapeType="1"/>
          </p:cNvSpPr>
          <p:nvPr/>
        </p:nvSpPr>
        <p:spPr bwMode="auto">
          <a:xfrm flipH="1">
            <a:off x="542925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7" name="Line 265"/>
          <p:cNvSpPr>
            <a:spLocks noChangeShapeType="1"/>
          </p:cNvSpPr>
          <p:nvPr/>
        </p:nvSpPr>
        <p:spPr bwMode="auto">
          <a:xfrm flipV="1">
            <a:off x="658018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8" name="Line 266"/>
          <p:cNvSpPr>
            <a:spLocks noChangeShapeType="1"/>
          </p:cNvSpPr>
          <p:nvPr/>
        </p:nvSpPr>
        <p:spPr bwMode="auto">
          <a:xfrm>
            <a:off x="514191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9" name="Line 267"/>
          <p:cNvSpPr>
            <a:spLocks noChangeShapeType="1"/>
          </p:cNvSpPr>
          <p:nvPr/>
        </p:nvSpPr>
        <p:spPr bwMode="auto">
          <a:xfrm>
            <a:off x="658177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00" name="Line 268"/>
          <p:cNvSpPr>
            <a:spLocks noChangeShapeType="1"/>
          </p:cNvSpPr>
          <p:nvPr/>
        </p:nvSpPr>
        <p:spPr bwMode="auto">
          <a:xfrm flipV="1">
            <a:off x="51419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01" name="Text Box 269"/>
          <p:cNvSpPr txBox="1">
            <a:spLocks noChangeArrowheads="1"/>
          </p:cNvSpPr>
          <p:nvPr/>
        </p:nvSpPr>
        <p:spPr bwMode="auto">
          <a:xfrm>
            <a:off x="571182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27802" name="Text Box 270"/>
          <p:cNvSpPr txBox="1">
            <a:spLocks noChangeArrowheads="1"/>
          </p:cNvSpPr>
          <p:nvPr/>
        </p:nvSpPr>
        <p:spPr bwMode="auto">
          <a:xfrm>
            <a:off x="564832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27803" name="Text Box 271"/>
          <p:cNvSpPr txBox="1">
            <a:spLocks noChangeArrowheads="1"/>
          </p:cNvSpPr>
          <p:nvPr/>
        </p:nvSpPr>
        <p:spPr bwMode="auto">
          <a:xfrm>
            <a:off x="564832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27804" name="Text Box 272"/>
          <p:cNvSpPr txBox="1">
            <a:spLocks noChangeArrowheads="1"/>
          </p:cNvSpPr>
          <p:nvPr/>
        </p:nvSpPr>
        <p:spPr bwMode="auto">
          <a:xfrm>
            <a:off x="564832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27805" name="Text Box 273"/>
          <p:cNvSpPr txBox="1">
            <a:spLocks noChangeArrowheads="1"/>
          </p:cNvSpPr>
          <p:nvPr/>
        </p:nvSpPr>
        <p:spPr bwMode="auto">
          <a:xfrm>
            <a:off x="564832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27806" name="Text Box 274"/>
          <p:cNvSpPr txBox="1">
            <a:spLocks noChangeArrowheads="1"/>
          </p:cNvSpPr>
          <p:nvPr/>
        </p:nvSpPr>
        <p:spPr bwMode="auto">
          <a:xfrm>
            <a:off x="564832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27807" name="Text Box 275"/>
          <p:cNvSpPr txBox="1">
            <a:spLocks noChangeArrowheads="1"/>
          </p:cNvSpPr>
          <p:nvPr/>
        </p:nvSpPr>
        <p:spPr bwMode="auto">
          <a:xfrm>
            <a:off x="571817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27808" name="Text Box 276"/>
          <p:cNvSpPr txBox="1">
            <a:spLocks noChangeArrowheads="1"/>
          </p:cNvSpPr>
          <p:nvPr/>
        </p:nvSpPr>
        <p:spPr bwMode="auto">
          <a:xfrm>
            <a:off x="571817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27809" name="Text Box 277"/>
          <p:cNvSpPr txBox="1">
            <a:spLocks noChangeArrowheads="1"/>
          </p:cNvSpPr>
          <p:nvPr/>
        </p:nvSpPr>
        <p:spPr bwMode="auto">
          <a:xfrm>
            <a:off x="571817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27810" name="Text Box 278"/>
          <p:cNvSpPr txBox="1">
            <a:spLocks noChangeArrowheads="1"/>
          </p:cNvSpPr>
          <p:nvPr/>
        </p:nvSpPr>
        <p:spPr bwMode="auto">
          <a:xfrm>
            <a:off x="571817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27811" name="Text Box 279"/>
          <p:cNvSpPr txBox="1">
            <a:spLocks noChangeArrowheads="1"/>
          </p:cNvSpPr>
          <p:nvPr/>
        </p:nvSpPr>
        <p:spPr bwMode="auto">
          <a:xfrm>
            <a:off x="571817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27812" name="Text Box 280"/>
          <p:cNvSpPr txBox="1">
            <a:spLocks noChangeArrowheads="1"/>
          </p:cNvSpPr>
          <p:nvPr/>
        </p:nvSpPr>
        <p:spPr bwMode="auto">
          <a:xfrm>
            <a:off x="4703763" y="5995988"/>
            <a:ext cx="2622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相対数（補数表現）</a:t>
            </a:r>
          </a:p>
        </p:txBody>
      </p:sp>
      <p:sp>
        <p:nvSpPr>
          <p:cNvPr id="327813" name="AutoShape 281"/>
          <p:cNvSpPr>
            <a:spLocks/>
          </p:cNvSpPr>
          <p:nvPr/>
        </p:nvSpPr>
        <p:spPr bwMode="auto">
          <a:xfrm>
            <a:off x="7019925" y="1989138"/>
            <a:ext cx="215900" cy="1800225"/>
          </a:xfrm>
          <a:prstGeom prst="rightBrace">
            <a:avLst>
              <a:gd name="adj1" fmla="val 6948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814" name="Text Box 282"/>
          <p:cNvSpPr txBox="1">
            <a:spLocks noChangeArrowheads="1"/>
          </p:cNvSpPr>
          <p:nvPr/>
        </p:nvSpPr>
        <p:spPr bwMode="auto">
          <a:xfrm>
            <a:off x="7361238" y="263683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負の数</a:t>
            </a:r>
          </a:p>
        </p:txBody>
      </p:sp>
      <p:sp>
        <p:nvSpPr>
          <p:cNvPr id="327815" name="AutoShape 283"/>
          <p:cNvSpPr>
            <a:spLocks/>
          </p:cNvSpPr>
          <p:nvPr/>
        </p:nvSpPr>
        <p:spPr bwMode="auto">
          <a:xfrm>
            <a:off x="7019925" y="3789363"/>
            <a:ext cx="215900" cy="1800225"/>
          </a:xfrm>
          <a:prstGeom prst="rightBrace">
            <a:avLst>
              <a:gd name="adj1" fmla="val 6948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816" name="Text Box 284"/>
          <p:cNvSpPr txBox="1">
            <a:spLocks noChangeArrowheads="1"/>
          </p:cNvSpPr>
          <p:nvPr/>
        </p:nvSpPr>
        <p:spPr bwMode="auto">
          <a:xfrm>
            <a:off x="7361238" y="4437063"/>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正の数</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AutoShape 9"/>
          <p:cNvSpPr>
            <a:spLocks/>
          </p:cNvSpPr>
          <p:nvPr/>
        </p:nvSpPr>
        <p:spPr bwMode="auto">
          <a:xfrm rot="5400000" flipV="1">
            <a:off x="3167856" y="2888457"/>
            <a:ext cx="649287"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31" name="AutoShape 22"/>
          <p:cNvSpPr>
            <a:spLocks/>
          </p:cNvSpPr>
          <p:nvPr/>
        </p:nvSpPr>
        <p:spPr bwMode="auto">
          <a:xfrm rot="-5400000">
            <a:off x="4213225" y="1123950"/>
            <a:ext cx="719138" cy="4319588"/>
          </a:xfrm>
          <a:prstGeom prst="rightBracket">
            <a:avLst>
              <a:gd name="adj" fmla="val 18603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32" name="AutoShape 23"/>
          <p:cNvSpPr>
            <a:spLocks/>
          </p:cNvSpPr>
          <p:nvPr/>
        </p:nvSpPr>
        <p:spPr bwMode="auto">
          <a:xfrm rot="5400000" flipV="1">
            <a:off x="5328444" y="2890044"/>
            <a:ext cx="649288"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33" name="Rectangle 2"/>
          <p:cNvSpPr>
            <a:spLocks noGrp="1" noChangeArrowheads="1"/>
          </p:cNvSpPr>
          <p:nvPr>
            <p:ph type="title" idx="4294967295"/>
          </p:nvPr>
        </p:nvSpPr>
        <p:spPr/>
        <p:txBody>
          <a:bodyPr/>
          <a:lstStyle/>
          <a:p>
            <a:r>
              <a:rPr lang="ja-JP" altLang="en-US"/>
              <a:t>オーバーフローとアンダーフロー</a:t>
            </a:r>
          </a:p>
        </p:txBody>
      </p:sp>
      <p:sp>
        <p:nvSpPr>
          <p:cNvPr id="329734" name="Line 4"/>
          <p:cNvSpPr>
            <a:spLocks noChangeShapeType="1"/>
          </p:cNvSpPr>
          <p:nvPr/>
        </p:nvSpPr>
        <p:spPr bwMode="auto">
          <a:xfrm>
            <a:off x="539750" y="3643313"/>
            <a:ext cx="80645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5" name="Line 5"/>
          <p:cNvSpPr>
            <a:spLocks noChangeShapeType="1"/>
          </p:cNvSpPr>
          <p:nvPr/>
        </p:nvSpPr>
        <p:spPr bwMode="auto">
          <a:xfrm>
            <a:off x="4572000"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6" name="Line 6"/>
          <p:cNvSpPr>
            <a:spLocks noChangeShapeType="1"/>
          </p:cNvSpPr>
          <p:nvPr/>
        </p:nvSpPr>
        <p:spPr bwMode="auto">
          <a:xfrm>
            <a:off x="6732588"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7" name="Line 7"/>
          <p:cNvSpPr>
            <a:spLocks noChangeShapeType="1"/>
          </p:cNvSpPr>
          <p:nvPr/>
        </p:nvSpPr>
        <p:spPr bwMode="auto">
          <a:xfrm flipH="1">
            <a:off x="2411413"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8" name="Line 10"/>
          <p:cNvSpPr>
            <a:spLocks noChangeShapeType="1"/>
          </p:cNvSpPr>
          <p:nvPr/>
        </p:nvSpPr>
        <p:spPr bwMode="auto">
          <a:xfrm flipH="1">
            <a:off x="4570413"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9" name="Line 11"/>
          <p:cNvSpPr>
            <a:spLocks noChangeShapeType="1"/>
          </p:cNvSpPr>
          <p:nvPr/>
        </p:nvSpPr>
        <p:spPr bwMode="auto">
          <a:xfrm flipH="1">
            <a:off x="6731000" y="3140075"/>
            <a:ext cx="3175" cy="10810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40" name="Text Box 14"/>
          <p:cNvSpPr txBox="1">
            <a:spLocks noChangeArrowheads="1"/>
          </p:cNvSpPr>
          <p:nvPr/>
        </p:nvSpPr>
        <p:spPr bwMode="auto">
          <a:xfrm>
            <a:off x="6575425" y="4221163"/>
            <a:ext cx="2317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絶対数の最大値</a:t>
            </a:r>
          </a:p>
        </p:txBody>
      </p:sp>
      <p:sp>
        <p:nvSpPr>
          <p:cNvPr id="329741" name="Text Box 15"/>
          <p:cNvSpPr txBox="1">
            <a:spLocks noChangeArrowheads="1"/>
          </p:cNvSpPr>
          <p:nvPr/>
        </p:nvSpPr>
        <p:spPr bwMode="auto">
          <a:xfrm>
            <a:off x="2197100" y="43402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
        <p:nvSpPr>
          <p:cNvPr id="329742" name="AutoShape 16"/>
          <p:cNvSpPr>
            <a:spLocks noChangeArrowheads="1"/>
          </p:cNvSpPr>
          <p:nvPr/>
        </p:nvSpPr>
        <p:spPr bwMode="auto">
          <a:xfrm>
            <a:off x="6764338" y="2781300"/>
            <a:ext cx="976312" cy="485775"/>
          </a:xfrm>
          <a:prstGeom prst="rightArrow">
            <a:avLst>
              <a:gd name="adj1" fmla="val 50000"/>
              <a:gd name="adj2" fmla="val 50245"/>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43" name="AutoShape 17"/>
          <p:cNvSpPr>
            <a:spLocks noChangeArrowheads="1"/>
          </p:cNvSpPr>
          <p:nvPr/>
        </p:nvSpPr>
        <p:spPr bwMode="auto">
          <a:xfrm>
            <a:off x="1404938" y="2781300"/>
            <a:ext cx="976312" cy="485775"/>
          </a:xfrm>
          <a:prstGeom prst="leftArrow">
            <a:avLst>
              <a:gd name="adj1" fmla="val 50000"/>
              <a:gd name="adj2" fmla="val 50245"/>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44" name="Text Box 18"/>
          <p:cNvSpPr txBox="1">
            <a:spLocks noChangeArrowheads="1"/>
          </p:cNvSpPr>
          <p:nvPr/>
        </p:nvSpPr>
        <p:spPr bwMode="auto">
          <a:xfrm>
            <a:off x="179388" y="2205038"/>
            <a:ext cx="2100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rgbClr val="FF0000"/>
                </a:solidFill>
              </a:rPr>
              <a:t>アンダーフロー</a:t>
            </a:r>
          </a:p>
        </p:txBody>
      </p:sp>
      <p:sp>
        <p:nvSpPr>
          <p:cNvPr id="329745" name="Text Box 19"/>
          <p:cNvSpPr txBox="1">
            <a:spLocks noChangeArrowheads="1"/>
          </p:cNvSpPr>
          <p:nvPr/>
        </p:nvSpPr>
        <p:spPr bwMode="auto">
          <a:xfrm>
            <a:off x="6627813" y="2205038"/>
            <a:ext cx="2163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rgbClr val="FF0000"/>
                </a:solidFill>
              </a:rPr>
              <a:t>オーバーフロー</a:t>
            </a:r>
          </a:p>
        </p:txBody>
      </p:sp>
      <p:sp>
        <p:nvSpPr>
          <p:cNvPr id="329746" name="Text Box 20"/>
          <p:cNvSpPr txBox="1">
            <a:spLocks noChangeArrowheads="1"/>
          </p:cNvSpPr>
          <p:nvPr/>
        </p:nvSpPr>
        <p:spPr bwMode="auto">
          <a:xfrm>
            <a:off x="3565525" y="2205038"/>
            <a:ext cx="1982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表現可能な数</a:t>
            </a:r>
          </a:p>
        </p:txBody>
      </p:sp>
      <p:sp>
        <p:nvSpPr>
          <p:cNvPr id="329747" name="Text Box 21"/>
          <p:cNvSpPr txBox="1">
            <a:spLocks noChangeArrowheads="1"/>
          </p:cNvSpPr>
          <p:nvPr/>
        </p:nvSpPr>
        <p:spPr bwMode="auto">
          <a:xfrm>
            <a:off x="1692275" y="5630863"/>
            <a:ext cx="61515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絶対数にしろ、相対数にしろ、表現可能な数を</a:t>
            </a:r>
          </a:p>
          <a:p>
            <a:pPr eaLnBrk="1" hangingPunct="1"/>
            <a:r>
              <a:rPr lang="ja-JP" altLang="en-US" sz="2400">
                <a:solidFill>
                  <a:schemeClr val="tx1"/>
                </a:solidFill>
              </a:rPr>
              <a:t>越えた数はコンピュータで扱うことが出来ない。</a:t>
            </a:r>
          </a:p>
        </p:txBody>
      </p:sp>
      <p:sp>
        <p:nvSpPr>
          <p:cNvPr id="329748" name="Text Box 24"/>
          <p:cNvSpPr txBox="1">
            <a:spLocks noChangeArrowheads="1"/>
          </p:cNvSpPr>
          <p:nvPr/>
        </p:nvSpPr>
        <p:spPr bwMode="auto">
          <a:xfrm>
            <a:off x="4833938" y="4340225"/>
            <a:ext cx="1708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負の数</a:t>
            </a:r>
          </a:p>
          <a:p>
            <a:pPr algn="ctr" eaLnBrk="1" hangingPunct="1"/>
            <a:r>
              <a:rPr lang="ja-JP" altLang="en-US" sz="2400"/>
              <a:t>（補数表現）</a:t>
            </a:r>
          </a:p>
        </p:txBody>
      </p:sp>
      <p:sp>
        <p:nvSpPr>
          <p:cNvPr id="329749" name="Text Box 25"/>
          <p:cNvSpPr txBox="1">
            <a:spLocks noChangeArrowheads="1"/>
          </p:cNvSpPr>
          <p:nvPr/>
        </p:nvSpPr>
        <p:spPr bwMode="auto">
          <a:xfrm>
            <a:off x="2970213" y="43402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正の数</a:t>
            </a:r>
          </a:p>
        </p:txBody>
      </p:sp>
      <p:sp>
        <p:nvSpPr>
          <p:cNvPr id="329750" name="Line 26"/>
          <p:cNvSpPr>
            <a:spLocks noChangeShapeType="1"/>
          </p:cNvSpPr>
          <p:nvPr/>
        </p:nvSpPr>
        <p:spPr bwMode="auto">
          <a:xfrm flipH="1">
            <a:off x="4572000"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51" name="Line 27"/>
          <p:cNvSpPr>
            <a:spLocks noChangeShapeType="1"/>
          </p:cNvSpPr>
          <p:nvPr/>
        </p:nvSpPr>
        <p:spPr bwMode="auto">
          <a:xfrm flipH="1">
            <a:off x="2413000"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3"/>
          <p:cNvSpPr>
            <a:spLocks noGrp="1" noChangeArrowheads="1"/>
          </p:cNvSpPr>
          <p:nvPr>
            <p:ph type="title" idx="4294967295"/>
          </p:nvPr>
        </p:nvSpPr>
        <p:spPr/>
        <p:txBody>
          <a:bodyPr/>
          <a:lstStyle/>
          <a:p>
            <a:r>
              <a:rPr lang="ja-JP" altLang="en-US"/>
              <a:t>補数の例</a:t>
            </a:r>
          </a:p>
        </p:txBody>
      </p:sp>
      <p:sp>
        <p:nvSpPr>
          <p:cNvPr id="331779" name="Rectangle 212"/>
          <p:cNvSpPr>
            <a:spLocks noChangeArrowheads="1"/>
          </p:cNvSpPr>
          <p:nvPr/>
        </p:nvSpPr>
        <p:spPr bwMode="auto">
          <a:xfrm>
            <a:off x="473075"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0" name="Rectangle 213"/>
          <p:cNvSpPr>
            <a:spLocks noChangeArrowheads="1"/>
          </p:cNvSpPr>
          <p:nvPr/>
        </p:nvSpPr>
        <p:spPr bwMode="auto">
          <a:xfrm>
            <a:off x="473075"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070" name="Rectangle 214"/>
          <p:cNvSpPr>
            <a:spLocks noChangeArrowheads="1"/>
          </p:cNvSpPr>
          <p:nvPr/>
        </p:nvSpPr>
        <p:spPr bwMode="auto">
          <a:xfrm>
            <a:off x="473075"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2" name="Rectangle 215"/>
          <p:cNvSpPr>
            <a:spLocks noChangeArrowheads="1"/>
          </p:cNvSpPr>
          <p:nvPr/>
        </p:nvSpPr>
        <p:spPr bwMode="auto">
          <a:xfrm>
            <a:off x="473075"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3" name="Rectangle 216"/>
          <p:cNvSpPr>
            <a:spLocks noChangeArrowheads="1"/>
          </p:cNvSpPr>
          <p:nvPr/>
        </p:nvSpPr>
        <p:spPr bwMode="auto">
          <a:xfrm>
            <a:off x="473075"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4" name="Rectangle 217"/>
          <p:cNvSpPr>
            <a:spLocks noChangeArrowheads="1"/>
          </p:cNvSpPr>
          <p:nvPr/>
        </p:nvSpPr>
        <p:spPr bwMode="auto">
          <a:xfrm>
            <a:off x="473075"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5" name="Rectangle 218"/>
          <p:cNvSpPr>
            <a:spLocks noChangeArrowheads="1"/>
          </p:cNvSpPr>
          <p:nvPr/>
        </p:nvSpPr>
        <p:spPr bwMode="auto">
          <a:xfrm>
            <a:off x="473075"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6" name="Rectangle 219"/>
          <p:cNvSpPr>
            <a:spLocks noChangeArrowheads="1"/>
          </p:cNvSpPr>
          <p:nvPr/>
        </p:nvSpPr>
        <p:spPr bwMode="auto">
          <a:xfrm>
            <a:off x="473075"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7" name="Rectangle 220"/>
          <p:cNvSpPr>
            <a:spLocks noChangeArrowheads="1"/>
          </p:cNvSpPr>
          <p:nvPr/>
        </p:nvSpPr>
        <p:spPr bwMode="auto">
          <a:xfrm>
            <a:off x="473075"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8" name="Rectangle 221"/>
          <p:cNvSpPr>
            <a:spLocks noChangeArrowheads="1"/>
          </p:cNvSpPr>
          <p:nvPr/>
        </p:nvSpPr>
        <p:spPr bwMode="auto">
          <a:xfrm>
            <a:off x="4730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9" name="Rectangle 222"/>
          <p:cNvSpPr>
            <a:spLocks noChangeArrowheads="1"/>
          </p:cNvSpPr>
          <p:nvPr/>
        </p:nvSpPr>
        <p:spPr bwMode="auto">
          <a:xfrm>
            <a:off x="466725" y="5207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90" name="Line 223"/>
          <p:cNvSpPr>
            <a:spLocks noChangeShapeType="1"/>
          </p:cNvSpPr>
          <p:nvPr/>
        </p:nvSpPr>
        <p:spPr bwMode="auto">
          <a:xfrm flipH="1">
            <a:off x="466725"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1" name="Line 224"/>
          <p:cNvSpPr>
            <a:spLocks noChangeShapeType="1"/>
          </p:cNvSpPr>
          <p:nvPr/>
        </p:nvSpPr>
        <p:spPr bwMode="auto">
          <a:xfrm flipV="1">
            <a:off x="46672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2" name="Line 225"/>
          <p:cNvSpPr>
            <a:spLocks noChangeShapeType="1"/>
          </p:cNvSpPr>
          <p:nvPr/>
        </p:nvSpPr>
        <p:spPr bwMode="auto">
          <a:xfrm flipH="1">
            <a:off x="4667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3" name="Line 226"/>
          <p:cNvSpPr>
            <a:spLocks noChangeShapeType="1"/>
          </p:cNvSpPr>
          <p:nvPr/>
        </p:nvSpPr>
        <p:spPr bwMode="auto">
          <a:xfrm flipV="1">
            <a:off x="161766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4" name="Rectangle 227"/>
          <p:cNvSpPr>
            <a:spLocks noChangeArrowheads="1"/>
          </p:cNvSpPr>
          <p:nvPr/>
        </p:nvSpPr>
        <p:spPr bwMode="auto">
          <a:xfrm>
            <a:off x="466725" y="4846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95" name="Line 228"/>
          <p:cNvSpPr>
            <a:spLocks noChangeShapeType="1"/>
          </p:cNvSpPr>
          <p:nvPr/>
        </p:nvSpPr>
        <p:spPr bwMode="auto">
          <a:xfrm flipH="1">
            <a:off x="4667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6" name="Line 229"/>
          <p:cNvSpPr>
            <a:spLocks noChangeShapeType="1"/>
          </p:cNvSpPr>
          <p:nvPr/>
        </p:nvSpPr>
        <p:spPr bwMode="auto">
          <a:xfrm flipV="1">
            <a:off x="46672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7" name="Line 230"/>
          <p:cNvSpPr>
            <a:spLocks noChangeShapeType="1"/>
          </p:cNvSpPr>
          <p:nvPr/>
        </p:nvSpPr>
        <p:spPr bwMode="auto">
          <a:xfrm flipH="1">
            <a:off x="4667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8" name="Line 231"/>
          <p:cNvSpPr>
            <a:spLocks noChangeShapeType="1"/>
          </p:cNvSpPr>
          <p:nvPr/>
        </p:nvSpPr>
        <p:spPr bwMode="auto">
          <a:xfrm flipV="1">
            <a:off x="161766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9" name="Rectangle 232"/>
          <p:cNvSpPr>
            <a:spLocks noChangeArrowheads="1"/>
          </p:cNvSpPr>
          <p:nvPr/>
        </p:nvSpPr>
        <p:spPr bwMode="auto">
          <a:xfrm>
            <a:off x="466725" y="4486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00" name="Line 233"/>
          <p:cNvSpPr>
            <a:spLocks noChangeShapeType="1"/>
          </p:cNvSpPr>
          <p:nvPr/>
        </p:nvSpPr>
        <p:spPr bwMode="auto">
          <a:xfrm flipH="1">
            <a:off x="4667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1" name="Line 234"/>
          <p:cNvSpPr>
            <a:spLocks noChangeShapeType="1"/>
          </p:cNvSpPr>
          <p:nvPr/>
        </p:nvSpPr>
        <p:spPr bwMode="auto">
          <a:xfrm flipV="1">
            <a:off x="46672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2" name="Line 235"/>
          <p:cNvSpPr>
            <a:spLocks noChangeShapeType="1"/>
          </p:cNvSpPr>
          <p:nvPr/>
        </p:nvSpPr>
        <p:spPr bwMode="auto">
          <a:xfrm flipH="1">
            <a:off x="4667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3" name="Line 236"/>
          <p:cNvSpPr>
            <a:spLocks noChangeShapeType="1"/>
          </p:cNvSpPr>
          <p:nvPr/>
        </p:nvSpPr>
        <p:spPr bwMode="auto">
          <a:xfrm flipV="1">
            <a:off x="161766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4" name="Rectangle 237"/>
          <p:cNvSpPr>
            <a:spLocks noChangeArrowheads="1"/>
          </p:cNvSpPr>
          <p:nvPr/>
        </p:nvSpPr>
        <p:spPr bwMode="auto">
          <a:xfrm>
            <a:off x="466725" y="4125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05" name="Line 238"/>
          <p:cNvSpPr>
            <a:spLocks noChangeShapeType="1"/>
          </p:cNvSpPr>
          <p:nvPr/>
        </p:nvSpPr>
        <p:spPr bwMode="auto">
          <a:xfrm flipH="1">
            <a:off x="4667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6" name="Line 239"/>
          <p:cNvSpPr>
            <a:spLocks noChangeShapeType="1"/>
          </p:cNvSpPr>
          <p:nvPr/>
        </p:nvSpPr>
        <p:spPr bwMode="auto">
          <a:xfrm flipV="1">
            <a:off x="46672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7" name="Line 240"/>
          <p:cNvSpPr>
            <a:spLocks noChangeShapeType="1"/>
          </p:cNvSpPr>
          <p:nvPr/>
        </p:nvSpPr>
        <p:spPr bwMode="auto">
          <a:xfrm flipH="1">
            <a:off x="4667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8" name="Line 241"/>
          <p:cNvSpPr>
            <a:spLocks noChangeShapeType="1"/>
          </p:cNvSpPr>
          <p:nvPr/>
        </p:nvSpPr>
        <p:spPr bwMode="auto">
          <a:xfrm flipV="1">
            <a:off x="161766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9" name="Rectangle 242"/>
          <p:cNvSpPr>
            <a:spLocks noChangeArrowheads="1"/>
          </p:cNvSpPr>
          <p:nvPr/>
        </p:nvSpPr>
        <p:spPr bwMode="auto">
          <a:xfrm>
            <a:off x="466725" y="37655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10" name="Line 243"/>
          <p:cNvSpPr>
            <a:spLocks noChangeShapeType="1"/>
          </p:cNvSpPr>
          <p:nvPr/>
        </p:nvSpPr>
        <p:spPr bwMode="auto">
          <a:xfrm flipH="1">
            <a:off x="4667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1" name="Line 244"/>
          <p:cNvSpPr>
            <a:spLocks noChangeShapeType="1"/>
          </p:cNvSpPr>
          <p:nvPr/>
        </p:nvSpPr>
        <p:spPr bwMode="auto">
          <a:xfrm flipV="1">
            <a:off x="46672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2" name="Line 245"/>
          <p:cNvSpPr>
            <a:spLocks noChangeShapeType="1"/>
          </p:cNvSpPr>
          <p:nvPr/>
        </p:nvSpPr>
        <p:spPr bwMode="auto">
          <a:xfrm flipH="1">
            <a:off x="466725"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3" name="Line 246"/>
          <p:cNvSpPr>
            <a:spLocks noChangeShapeType="1"/>
          </p:cNvSpPr>
          <p:nvPr/>
        </p:nvSpPr>
        <p:spPr bwMode="auto">
          <a:xfrm flipV="1">
            <a:off x="161766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4" name="Rectangle 247"/>
          <p:cNvSpPr>
            <a:spLocks noChangeArrowheads="1"/>
          </p:cNvSpPr>
          <p:nvPr/>
        </p:nvSpPr>
        <p:spPr bwMode="auto">
          <a:xfrm>
            <a:off x="466725" y="3406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15" name="Line 248"/>
          <p:cNvSpPr>
            <a:spLocks noChangeShapeType="1"/>
          </p:cNvSpPr>
          <p:nvPr/>
        </p:nvSpPr>
        <p:spPr bwMode="auto">
          <a:xfrm flipH="1">
            <a:off x="46672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6" name="Line 249"/>
          <p:cNvSpPr>
            <a:spLocks noChangeShapeType="1"/>
          </p:cNvSpPr>
          <p:nvPr/>
        </p:nvSpPr>
        <p:spPr bwMode="auto">
          <a:xfrm flipV="1">
            <a:off x="46672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7" name="Line 250"/>
          <p:cNvSpPr>
            <a:spLocks noChangeShapeType="1"/>
          </p:cNvSpPr>
          <p:nvPr/>
        </p:nvSpPr>
        <p:spPr bwMode="auto">
          <a:xfrm flipH="1">
            <a:off x="4667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8" name="Line 251"/>
          <p:cNvSpPr>
            <a:spLocks noChangeShapeType="1"/>
          </p:cNvSpPr>
          <p:nvPr/>
        </p:nvSpPr>
        <p:spPr bwMode="auto">
          <a:xfrm flipV="1">
            <a:off x="161766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9" name="Rectangle 252"/>
          <p:cNvSpPr>
            <a:spLocks noChangeArrowheads="1"/>
          </p:cNvSpPr>
          <p:nvPr/>
        </p:nvSpPr>
        <p:spPr bwMode="auto">
          <a:xfrm>
            <a:off x="466725" y="30464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20" name="Line 253"/>
          <p:cNvSpPr>
            <a:spLocks noChangeShapeType="1"/>
          </p:cNvSpPr>
          <p:nvPr/>
        </p:nvSpPr>
        <p:spPr bwMode="auto">
          <a:xfrm flipH="1">
            <a:off x="4667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1" name="Line 254"/>
          <p:cNvSpPr>
            <a:spLocks noChangeShapeType="1"/>
          </p:cNvSpPr>
          <p:nvPr/>
        </p:nvSpPr>
        <p:spPr bwMode="auto">
          <a:xfrm flipV="1">
            <a:off x="46672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2" name="Line 255"/>
          <p:cNvSpPr>
            <a:spLocks noChangeShapeType="1"/>
          </p:cNvSpPr>
          <p:nvPr/>
        </p:nvSpPr>
        <p:spPr bwMode="auto">
          <a:xfrm flipH="1">
            <a:off x="4667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3" name="Line 256"/>
          <p:cNvSpPr>
            <a:spLocks noChangeShapeType="1"/>
          </p:cNvSpPr>
          <p:nvPr/>
        </p:nvSpPr>
        <p:spPr bwMode="auto">
          <a:xfrm flipV="1">
            <a:off x="161766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4" name="Rectangle 257"/>
          <p:cNvSpPr>
            <a:spLocks noChangeArrowheads="1"/>
          </p:cNvSpPr>
          <p:nvPr/>
        </p:nvSpPr>
        <p:spPr bwMode="auto">
          <a:xfrm>
            <a:off x="466725" y="26860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25" name="Line 258"/>
          <p:cNvSpPr>
            <a:spLocks noChangeShapeType="1"/>
          </p:cNvSpPr>
          <p:nvPr/>
        </p:nvSpPr>
        <p:spPr bwMode="auto">
          <a:xfrm flipH="1">
            <a:off x="4667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6" name="Line 259"/>
          <p:cNvSpPr>
            <a:spLocks noChangeShapeType="1"/>
          </p:cNvSpPr>
          <p:nvPr/>
        </p:nvSpPr>
        <p:spPr bwMode="auto">
          <a:xfrm flipV="1">
            <a:off x="46672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7" name="Line 260"/>
          <p:cNvSpPr>
            <a:spLocks noChangeShapeType="1"/>
          </p:cNvSpPr>
          <p:nvPr/>
        </p:nvSpPr>
        <p:spPr bwMode="auto">
          <a:xfrm flipH="1">
            <a:off x="4667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8" name="Line 261"/>
          <p:cNvSpPr>
            <a:spLocks noChangeShapeType="1"/>
          </p:cNvSpPr>
          <p:nvPr/>
        </p:nvSpPr>
        <p:spPr bwMode="auto">
          <a:xfrm flipV="1">
            <a:off x="161766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9" name="Rectangle 262"/>
          <p:cNvSpPr>
            <a:spLocks noChangeArrowheads="1"/>
          </p:cNvSpPr>
          <p:nvPr/>
        </p:nvSpPr>
        <p:spPr bwMode="auto">
          <a:xfrm>
            <a:off x="466725" y="23256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30" name="Line 263"/>
          <p:cNvSpPr>
            <a:spLocks noChangeShapeType="1"/>
          </p:cNvSpPr>
          <p:nvPr/>
        </p:nvSpPr>
        <p:spPr bwMode="auto">
          <a:xfrm flipH="1">
            <a:off x="4667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1" name="Line 264"/>
          <p:cNvSpPr>
            <a:spLocks noChangeShapeType="1"/>
          </p:cNvSpPr>
          <p:nvPr/>
        </p:nvSpPr>
        <p:spPr bwMode="auto">
          <a:xfrm flipV="1">
            <a:off x="46672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2" name="Line 265"/>
          <p:cNvSpPr>
            <a:spLocks noChangeShapeType="1"/>
          </p:cNvSpPr>
          <p:nvPr/>
        </p:nvSpPr>
        <p:spPr bwMode="auto">
          <a:xfrm flipH="1">
            <a:off x="466725"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3" name="Line 266"/>
          <p:cNvSpPr>
            <a:spLocks noChangeShapeType="1"/>
          </p:cNvSpPr>
          <p:nvPr/>
        </p:nvSpPr>
        <p:spPr bwMode="auto">
          <a:xfrm flipV="1">
            <a:off x="161766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4" name="Rectangle 267"/>
          <p:cNvSpPr>
            <a:spLocks noChangeArrowheads="1"/>
          </p:cNvSpPr>
          <p:nvPr/>
        </p:nvSpPr>
        <p:spPr bwMode="auto">
          <a:xfrm>
            <a:off x="466725" y="1966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35" name="Line 268"/>
          <p:cNvSpPr>
            <a:spLocks noChangeShapeType="1"/>
          </p:cNvSpPr>
          <p:nvPr/>
        </p:nvSpPr>
        <p:spPr bwMode="auto">
          <a:xfrm flipH="1">
            <a:off x="46672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6" name="Line 269"/>
          <p:cNvSpPr>
            <a:spLocks noChangeShapeType="1"/>
          </p:cNvSpPr>
          <p:nvPr/>
        </p:nvSpPr>
        <p:spPr bwMode="auto">
          <a:xfrm flipV="1">
            <a:off x="46672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7" name="Line 270"/>
          <p:cNvSpPr>
            <a:spLocks noChangeShapeType="1"/>
          </p:cNvSpPr>
          <p:nvPr/>
        </p:nvSpPr>
        <p:spPr bwMode="auto">
          <a:xfrm flipH="1">
            <a:off x="466725"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8" name="Line 271"/>
          <p:cNvSpPr>
            <a:spLocks noChangeShapeType="1"/>
          </p:cNvSpPr>
          <p:nvPr/>
        </p:nvSpPr>
        <p:spPr bwMode="auto">
          <a:xfrm flipV="1">
            <a:off x="161766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9" name="Line 272"/>
          <p:cNvSpPr>
            <a:spLocks noChangeShapeType="1"/>
          </p:cNvSpPr>
          <p:nvPr/>
        </p:nvSpPr>
        <p:spPr bwMode="auto">
          <a:xfrm>
            <a:off x="179388"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40" name="Line 273"/>
          <p:cNvSpPr>
            <a:spLocks noChangeShapeType="1"/>
          </p:cNvSpPr>
          <p:nvPr/>
        </p:nvSpPr>
        <p:spPr bwMode="auto">
          <a:xfrm>
            <a:off x="161925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41" name="Line 274"/>
          <p:cNvSpPr>
            <a:spLocks noChangeShapeType="1"/>
          </p:cNvSpPr>
          <p:nvPr/>
        </p:nvSpPr>
        <p:spPr bwMode="auto">
          <a:xfrm flipV="1">
            <a:off x="17938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42" name="Text Box 275"/>
          <p:cNvSpPr txBox="1">
            <a:spLocks noChangeArrowheads="1"/>
          </p:cNvSpPr>
          <p:nvPr/>
        </p:nvSpPr>
        <p:spPr bwMode="auto">
          <a:xfrm>
            <a:off x="749300" y="1773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843" name="Text Box 276"/>
          <p:cNvSpPr txBox="1">
            <a:spLocks noChangeArrowheads="1"/>
          </p:cNvSpPr>
          <p:nvPr/>
        </p:nvSpPr>
        <p:spPr bwMode="auto">
          <a:xfrm>
            <a:off x="685800"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844" name="Text Box 277"/>
          <p:cNvSpPr txBox="1">
            <a:spLocks noChangeArrowheads="1"/>
          </p:cNvSpPr>
          <p:nvPr/>
        </p:nvSpPr>
        <p:spPr bwMode="auto">
          <a:xfrm>
            <a:off x="685800"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845" name="Text Box 278"/>
          <p:cNvSpPr txBox="1">
            <a:spLocks noChangeArrowheads="1"/>
          </p:cNvSpPr>
          <p:nvPr/>
        </p:nvSpPr>
        <p:spPr bwMode="auto">
          <a:xfrm>
            <a:off x="685800"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846" name="Text Box 279"/>
          <p:cNvSpPr txBox="1">
            <a:spLocks noChangeArrowheads="1"/>
          </p:cNvSpPr>
          <p:nvPr/>
        </p:nvSpPr>
        <p:spPr bwMode="auto">
          <a:xfrm>
            <a:off x="685800"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847" name="Text Box 280"/>
          <p:cNvSpPr txBox="1">
            <a:spLocks noChangeArrowheads="1"/>
          </p:cNvSpPr>
          <p:nvPr/>
        </p:nvSpPr>
        <p:spPr bwMode="auto">
          <a:xfrm>
            <a:off x="685800"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1848" name="Text Box 281"/>
          <p:cNvSpPr txBox="1">
            <a:spLocks noChangeArrowheads="1"/>
          </p:cNvSpPr>
          <p:nvPr/>
        </p:nvSpPr>
        <p:spPr bwMode="auto">
          <a:xfrm>
            <a:off x="755650" y="3932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849" name="Text Box 282"/>
          <p:cNvSpPr txBox="1">
            <a:spLocks noChangeArrowheads="1"/>
          </p:cNvSpPr>
          <p:nvPr/>
        </p:nvSpPr>
        <p:spPr bwMode="auto">
          <a:xfrm>
            <a:off x="755650" y="4652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850" name="Text Box 283"/>
          <p:cNvSpPr txBox="1">
            <a:spLocks noChangeArrowheads="1"/>
          </p:cNvSpPr>
          <p:nvPr/>
        </p:nvSpPr>
        <p:spPr bwMode="auto">
          <a:xfrm>
            <a:off x="755650" y="5013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851" name="Text Box 284"/>
          <p:cNvSpPr txBox="1">
            <a:spLocks noChangeArrowheads="1"/>
          </p:cNvSpPr>
          <p:nvPr/>
        </p:nvSpPr>
        <p:spPr bwMode="auto">
          <a:xfrm>
            <a:off x="755650" y="5373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852" name="Text Box 285"/>
          <p:cNvSpPr txBox="1">
            <a:spLocks noChangeArrowheads="1"/>
          </p:cNvSpPr>
          <p:nvPr/>
        </p:nvSpPr>
        <p:spPr bwMode="auto">
          <a:xfrm>
            <a:off x="755650" y="4292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853" name="Text Box 286"/>
          <p:cNvSpPr txBox="1">
            <a:spLocks noChangeArrowheads="1"/>
          </p:cNvSpPr>
          <p:nvPr/>
        </p:nvSpPr>
        <p:spPr bwMode="auto">
          <a:xfrm>
            <a:off x="349250"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-1</a:t>
            </a:r>
            <a:endParaRPr lang="ja-JP" altLang="en-US" sz="2400">
              <a:solidFill>
                <a:schemeClr val="tx1"/>
              </a:solidFill>
            </a:endParaRPr>
          </a:p>
          <a:p>
            <a:pPr algn="ctr" eaLnBrk="1" hangingPunct="1"/>
            <a:r>
              <a:rPr lang="ja-JP" altLang="en-US" sz="2400">
                <a:solidFill>
                  <a:schemeClr val="tx1"/>
                </a:solidFill>
              </a:rPr>
              <a:t>（負の数）</a:t>
            </a:r>
          </a:p>
        </p:txBody>
      </p:sp>
      <p:sp>
        <p:nvSpPr>
          <p:cNvPr id="331854" name="Rectangle 287"/>
          <p:cNvSpPr>
            <a:spLocks noChangeArrowheads="1"/>
          </p:cNvSpPr>
          <p:nvPr/>
        </p:nvSpPr>
        <p:spPr bwMode="auto">
          <a:xfrm>
            <a:off x="2271713"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144" name="Rectangle 288"/>
          <p:cNvSpPr>
            <a:spLocks noChangeArrowheads="1"/>
          </p:cNvSpPr>
          <p:nvPr/>
        </p:nvSpPr>
        <p:spPr bwMode="auto">
          <a:xfrm>
            <a:off x="2271713"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145" name="Rectangle 289"/>
          <p:cNvSpPr>
            <a:spLocks noChangeArrowheads="1"/>
          </p:cNvSpPr>
          <p:nvPr/>
        </p:nvSpPr>
        <p:spPr bwMode="auto">
          <a:xfrm>
            <a:off x="2271713"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57" name="Rectangle 290"/>
          <p:cNvSpPr>
            <a:spLocks noChangeArrowheads="1"/>
          </p:cNvSpPr>
          <p:nvPr/>
        </p:nvSpPr>
        <p:spPr bwMode="auto">
          <a:xfrm>
            <a:off x="2271713"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58" name="Rectangle 291"/>
          <p:cNvSpPr>
            <a:spLocks noChangeArrowheads="1"/>
          </p:cNvSpPr>
          <p:nvPr/>
        </p:nvSpPr>
        <p:spPr bwMode="auto">
          <a:xfrm>
            <a:off x="2271713"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59" name="Rectangle 292"/>
          <p:cNvSpPr>
            <a:spLocks noChangeArrowheads="1"/>
          </p:cNvSpPr>
          <p:nvPr/>
        </p:nvSpPr>
        <p:spPr bwMode="auto">
          <a:xfrm>
            <a:off x="2271713"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0" name="Rectangle 293"/>
          <p:cNvSpPr>
            <a:spLocks noChangeArrowheads="1"/>
          </p:cNvSpPr>
          <p:nvPr/>
        </p:nvSpPr>
        <p:spPr bwMode="auto">
          <a:xfrm>
            <a:off x="2271713"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1" name="Rectangle 294"/>
          <p:cNvSpPr>
            <a:spLocks noChangeArrowheads="1"/>
          </p:cNvSpPr>
          <p:nvPr/>
        </p:nvSpPr>
        <p:spPr bwMode="auto">
          <a:xfrm>
            <a:off x="2271713"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2" name="Rectangle 295"/>
          <p:cNvSpPr>
            <a:spLocks noChangeArrowheads="1"/>
          </p:cNvSpPr>
          <p:nvPr/>
        </p:nvSpPr>
        <p:spPr bwMode="auto">
          <a:xfrm>
            <a:off x="2271713"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3" name="Rectangle 296"/>
          <p:cNvSpPr>
            <a:spLocks noChangeArrowheads="1"/>
          </p:cNvSpPr>
          <p:nvPr/>
        </p:nvSpPr>
        <p:spPr bwMode="auto">
          <a:xfrm>
            <a:off x="2271713"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4" name="Rectangle 297"/>
          <p:cNvSpPr>
            <a:spLocks noChangeArrowheads="1"/>
          </p:cNvSpPr>
          <p:nvPr/>
        </p:nvSpPr>
        <p:spPr bwMode="auto">
          <a:xfrm>
            <a:off x="226536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5" name="Line 298"/>
          <p:cNvSpPr>
            <a:spLocks noChangeShapeType="1"/>
          </p:cNvSpPr>
          <p:nvPr/>
        </p:nvSpPr>
        <p:spPr bwMode="auto">
          <a:xfrm flipH="1">
            <a:off x="226536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6" name="Line 299"/>
          <p:cNvSpPr>
            <a:spLocks noChangeShapeType="1"/>
          </p:cNvSpPr>
          <p:nvPr/>
        </p:nvSpPr>
        <p:spPr bwMode="auto">
          <a:xfrm flipV="1">
            <a:off x="226536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7" name="Line 300"/>
          <p:cNvSpPr>
            <a:spLocks noChangeShapeType="1"/>
          </p:cNvSpPr>
          <p:nvPr/>
        </p:nvSpPr>
        <p:spPr bwMode="auto">
          <a:xfrm flipH="1">
            <a:off x="226536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8" name="Line 301"/>
          <p:cNvSpPr>
            <a:spLocks noChangeShapeType="1"/>
          </p:cNvSpPr>
          <p:nvPr/>
        </p:nvSpPr>
        <p:spPr bwMode="auto">
          <a:xfrm flipV="1">
            <a:off x="341630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9" name="Rectangle 302"/>
          <p:cNvSpPr>
            <a:spLocks noChangeArrowheads="1"/>
          </p:cNvSpPr>
          <p:nvPr/>
        </p:nvSpPr>
        <p:spPr bwMode="auto">
          <a:xfrm>
            <a:off x="226536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70" name="Line 303"/>
          <p:cNvSpPr>
            <a:spLocks noChangeShapeType="1"/>
          </p:cNvSpPr>
          <p:nvPr/>
        </p:nvSpPr>
        <p:spPr bwMode="auto">
          <a:xfrm flipH="1">
            <a:off x="226536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1" name="Line 304"/>
          <p:cNvSpPr>
            <a:spLocks noChangeShapeType="1"/>
          </p:cNvSpPr>
          <p:nvPr/>
        </p:nvSpPr>
        <p:spPr bwMode="auto">
          <a:xfrm flipV="1">
            <a:off x="226536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2" name="Line 305"/>
          <p:cNvSpPr>
            <a:spLocks noChangeShapeType="1"/>
          </p:cNvSpPr>
          <p:nvPr/>
        </p:nvSpPr>
        <p:spPr bwMode="auto">
          <a:xfrm flipH="1">
            <a:off x="226536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3" name="Line 306"/>
          <p:cNvSpPr>
            <a:spLocks noChangeShapeType="1"/>
          </p:cNvSpPr>
          <p:nvPr/>
        </p:nvSpPr>
        <p:spPr bwMode="auto">
          <a:xfrm flipV="1">
            <a:off x="341630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4" name="Rectangle 307"/>
          <p:cNvSpPr>
            <a:spLocks noChangeArrowheads="1"/>
          </p:cNvSpPr>
          <p:nvPr/>
        </p:nvSpPr>
        <p:spPr bwMode="auto">
          <a:xfrm>
            <a:off x="226536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75" name="Line 308"/>
          <p:cNvSpPr>
            <a:spLocks noChangeShapeType="1"/>
          </p:cNvSpPr>
          <p:nvPr/>
        </p:nvSpPr>
        <p:spPr bwMode="auto">
          <a:xfrm flipH="1">
            <a:off x="226536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6" name="Line 309"/>
          <p:cNvSpPr>
            <a:spLocks noChangeShapeType="1"/>
          </p:cNvSpPr>
          <p:nvPr/>
        </p:nvSpPr>
        <p:spPr bwMode="auto">
          <a:xfrm flipV="1">
            <a:off x="226536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7" name="Line 310"/>
          <p:cNvSpPr>
            <a:spLocks noChangeShapeType="1"/>
          </p:cNvSpPr>
          <p:nvPr/>
        </p:nvSpPr>
        <p:spPr bwMode="auto">
          <a:xfrm flipH="1">
            <a:off x="226536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8" name="Line 311"/>
          <p:cNvSpPr>
            <a:spLocks noChangeShapeType="1"/>
          </p:cNvSpPr>
          <p:nvPr/>
        </p:nvSpPr>
        <p:spPr bwMode="auto">
          <a:xfrm flipV="1">
            <a:off x="341630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9" name="Rectangle 312"/>
          <p:cNvSpPr>
            <a:spLocks noChangeArrowheads="1"/>
          </p:cNvSpPr>
          <p:nvPr/>
        </p:nvSpPr>
        <p:spPr bwMode="auto">
          <a:xfrm>
            <a:off x="226536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80" name="Line 313"/>
          <p:cNvSpPr>
            <a:spLocks noChangeShapeType="1"/>
          </p:cNvSpPr>
          <p:nvPr/>
        </p:nvSpPr>
        <p:spPr bwMode="auto">
          <a:xfrm flipH="1">
            <a:off x="226536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1" name="Line 314"/>
          <p:cNvSpPr>
            <a:spLocks noChangeShapeType="1"/>
          </p:cNvSpPr>
          <p:nvPr/>
        </p:nvSpPr>
        <p:spPr bwMode="auto">
          <a:xfrm flipV="1">
            <a:off x="226536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2" name="Line 315"/>
          <p:cNvSpPr>
            <a:spLocks noChangeShapeType="1"/>
          </p:cNvSpPr>
          <p:nvPr/>
        </p:nvSpPr>
        <p:spPr bwMode="auto">
          <a:xfrm flipH="1">
            <a:off x="226536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3" name="Line 316"/>
          <p:cNvSpPr>
            <a:spLocks noChangeShapeType="1"/>
          </p:cNvSpPr>
          <p:nvPr/>
        </p:nvSpPr>
        <p:spPr bwMode="auto">
          <a:xfrm flipV="1">
            <a:off x="341630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4" name="Rectangle 317"/>
          <p:cNvSpPr>
            <a:spLocks noChangeArrowheads="1"/>
          </p:cNvSpPr>
          <p:nvPr/>
        </p:nvSpPr>
        <p:spPr bwMode="auto">
          <a:xfrm>
            <a:off x="226536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85" name="Line 318"/>
          <p:cNvSpPr>
            <a:spLocks noChangeShapeType="1"/>
          </p:cNvSpPr>
          <p:nvPr/>
        </p:nvSpPr>
        <p:spPr bwMode="auto">
          <a:xfrm flipH="1">
            <a:off x="226536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6" name="Line 319"/>
          <p:cNvSpPr>
            <a:spLocks noChangeShapeType="1"/>
          </p:cNvSpPr>
          <p:nvPr/>
        </p:nvSpPr>
        <p:spPr bwMode="auto">
          <a:xfrm flipV="1">
            <a:off x="226536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7" name="Line 320"/>
          <p:cNvSpPr>
            <a:spLocks noChangeShapeType="1"/>
          </p:cNvSpPr>
          <p:nvPr/>
        </p:nvSpPr>
        <p:spPr bwMode="auto">
          <a:xfrm flipH="1">
            <a:off x="226536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8" name="Line 321"/>
          <p:cNvSpPr>
            <a:spLocks noChangeShapeType="1"/>
          </p:cNvSpPr>
          <p:nvPr/>
        </p:nvSpPr>
        <p:spPr bwMode="auto">
          <a:xfrm flipV="1">
            <a:off x="341630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9" name="Rectangle 322"/>
          <p:cNvSpPr>
            <a:spLocks noChangeArrowheads="1"/>
          </p:cNvSpPr>
          <p:nvPr/>
        </p:nvSpPr>
        <p:spPr bwMode="auto">
          <a:xfrm>
            <a:off x="226536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90" name="Line 323"/>
          <p:cNvSpPr>
            <a:spLocks noChangeShapeType="1"/>
          </p:cNvSpPr>
          <p:nvPr/>
        </p:nvSpPr>
        <p:spPr bwMode="auto">
          <a:xfrm flipH="1">
            <a:off x="226536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1" name="Line 324"/>
          <p:cNvSpPr>
            <a:spLocks noChangeShapeType="1"/>
          </p:cNvSpPr>
          <p:nvPr/>
        </p:nvSpPr>
        <p:spPr bwMode="auto">
          <a:xfrm flipV="1">
            <a:off x="226536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2" name="Line 325"/>
          <p:cNvSpPr>
            <a:spLocks noChangeShapeType="1"/>
          </p:cNvSpPr>
          <p:nvPr/>
        </p:nvSpPr>
        <p:spPr bwMode="auto">
          <a:xfrm flipH="1">
            <a:off x="226536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3" name="Line 326"/>
          <p:cNvSpPr>
            <a:spLocks noChangeShapeType="1"/>
          </p:cNvSpPr>
          <p:nvPr/>
        </p:nvSpPr>
        <p:spPr bwMode="auto">
          <a:xfrm flipV="1">
            <a:off x="341630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4" name="Rectangle 327"/>
          <p:cNvSpPr>
            <a:spLocks noChangeArrowheads="1"/>
          </p:cNvSpPr>
          <p:nvPr/>
        </p:nvSpPr>
        <p:spPr bwMode="auto">
          <a:xfrm>
            <a:off x="226536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95" name="Line 328"/>
          <p:cNvSpPr>
            <a:spLocks noChangeShapeType="1"/>
          </p:cNvSpPr>
          <p:nvPr/>
        </p:nvSpPr>
        <p:spPr bwMode="auto">
          <a:xfrm flipH="1">
            <a:off x="226536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6" name="Line 329"/>
          <p:cNvSpPr>
            <a:spLocks noChangeShapeType="1"/>
          </p:cNvSpPr>
          <p:nvPr/>
        </p:nvSpPr>
        <p:spPr bwMode="auto">
          <a:xfrm flipV="1">
            <a:off x="226536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7" name="Line 330"/>
          <p:cNvSpPr>
            <a:spLocks noChangeShapeType="1"/>
          </p:cNvSpPr>
          <p:nvPr/>
        </p:nvSpPr>
        <p:spPr bwMode="auto">
          <a:xfrm flipH="1">
            <a:off x="226536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8" name="Line 331"/>
          <p:cNvSpPr>
            <a:spLocks noChangeShapeType="1"/>
          </p:cNvSpPr>
          <p:nvPr/>
        </p:nvSpPr>
        <p:spPr bwMode="auto">
          <a:xfrm flipV="1">
            <a:off x="341630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9" name="Rectangle 332"/>
          <p:cNvSpPr>
            <a:spLocks noChangeArrowheads="1"/>
          </p:cNvSpPr>
          <p:nvPr/>
        </p:nvSpPr>
        <p:spPr bwMode="auto">
          <a:xfrm>
            <a:off x="226536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00" name="Line 333"/>
          <p:cNvSpPr>
            <a:spLocks noChangeShapeType="1"/>
          </p:cNvSpPr>
          <p:nvPr/>
        </p:nvSpPr>
        <p:spPr bwMode="auto">
          <a:xfrm flipH="1">
            <a:off x="226536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1" name="Line 334"/>
          <p:cNvSpPr>
            <a:spLocks noChangeShapeType="1"/>
          </p:cNvSpPr>
          <p:nvPr/>
        </p:nvSpPr>
        <p:spPr bwMode="auto">
          <a:xfrm flipV="1">
            <a:off x="226536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2" name="Line 335"/>
          <p:cNvSpPr>
            <a:spLocks noChangeShapeType="1"/>
          </p:cNvSpPr>
          <p:nvPr/>
        </p:nvSpPr>
        <p:spPr bwMode="auto">
          <a:xfrm flipH="1">
            <a:off x="226536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3" name="Line 336"/>
          <p:cNvSpPr>
            <a:spLocks noChangeShapeType="1"/>
          </p:cNvSpPr>
          <p:nvPr/>
        </p:nvSpPr>
        <p:spPr bwMode="auto">
          <a:xfrm flipV="1">
            <a:off x="341630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4" name="Rectangle 337"/>
          <p:cNvSpPr>
            <a:spLocks noChangeArrowheads="1"/>
          </p:cNvSpPr>
          <p:nvPr/>
        </p:nvSpPr>
        <p:spPr bwMode="auto">
          <a:xfrm>
            <a:off x="226536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05" name="Line 338"/>
          <p:cNvSpPr>
            <a:spLocks noChangeShapeType="1"/>
          </p:cNvSpPr>
          <p:nvPr/>
        </p:nvSpPr>
        <p:spPr bwMode="auto">
          <a:xfrm flipH="1">
            <a:off x="226536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6" name="Line 339"/>
          <p:cNvSpPr>
            <a:spLocks noChangeShapeType="1"/>
          </p:cNvSpPr>
          <p:nvPr/>
        </p:nvSpPr>
        <p:spPr bwMode="auto">
          <a:xfrm flipV="1">
            <a:off x="226536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7" name="Line 340"/>
          <p:cNvSpPr>
            <a:spLocks noChangeShapeType="1"/>
          </p:cNvSpPr>
          <p:nvPr/>
        </p:nvSpPr>
        <p:spPr bwMode="auto">
          <a:xfrm flipH="1">
            <a:off x="226536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8" name="Line 341"/>
          <p:cNvSpPr>
            <a:spLocks noChangeShapeType="1"/>
          </p:cNvSpPr>
          <p:nvPr/>
        </p:nvSpPr>
        <p:spPr bwMode="auto">
          <a:xfrm flipV="1">
            <a:off x="341630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9" name="Rectangle 342"/>
          <p:cNvSpPr>
            <a:spLocks noChangeArrowheads="1"/>
          </p:cNvSpPr>
          <p:nvPr/>
        </p:nvSpPr>
        <p:spPr bwMode="auto">
          <a:xfrm>
            <a:off x="226536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10" name="Line 343"/>
          <p:cNvSpPr>
            <a:spLocks noChangeShapeType="1"/>
          </p:cNvSpPr>
          <p:nvPr/>
        </p:nvSpPr>
        <p:spPr bwMode="auto">
          <a:xfrm flipH="1">
            <a:off x="226536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1" name="Line 344"/>
          <p:cNvSpPr>
            <a:spLocks noChangeShapeType="1"/>
          </p:cNvSpPr>
          <p:nvPr/>
        </p:nvSpPr>
        <p:spPr bwMode="auto">
          <a:xfrm flipV="1">
            <a:off x="226536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2" name="Line 345"/>
          <p:cNvSpPr>
            <a:spLocks noChangeShapeType="1"/>
          </p:cNvSpPr>
          <p:nvPr/>
        </p:nvSpPr>
        <p:spPr bwMode="auto">
          <a:xfrm flipH="1">
            <a:off x="226536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3" name="Line 346"/>
          <p:cNvSpPr>
            <a:spLocks noChangeShapeType="1"/>
          </p:cNvSpPr>
          <p:nvPr/>
        </p:nvSpPr>
        <p:spPr bwMode="auto">
          <a:xfrm flipV="1">
            <a:off x="341630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4" name="Line 347"/>
          <p:cNvSpPr>
            <a:spLocks noChangeShapeType="1"/>
          </p:cNvSpPr>
          <p:nvPr/>
        </p:nvSpPr>
        <p:spPr bwMode="auto">
          <a:xfrm>
            <a:off x="197802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5" name="Line 348"/>
          <p:cNvSpPr>
            <a:spLocks noChangeShapeType="1"/>
          </p:cNvSpPr>
          <p:nvPr/>
        </p:nvSpPr>
        <p:spPr bwMode="auto">
          <a:xfrm>
            <a:off x="341788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6" name="Line 349"/>
          <p:cNvSpPr>
            <a:spLocks noChangeShapeType="1"/>
          </p:cNvSpPr>
          <p:nvPr/>
        </p:nvSpPr>
        <p:spPr bwMode="auto">
          <a:xfrm flipV="1">
            <a:off x="19780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7" name="Text Box 350"/>
          <p:cNvSpPr txBox="1">
            <a:spLocks noChangeArrowheads="1"/>
          </p:cNvSpPr>
          <p:nvPr/>
        </p:nvSpPr>
        <p:spPr bwMode="auto">
          <a:xfrm>
            <a:off x="254793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918" name="Text Box 351"/>
          <p:cNvSpPr txBox="1">
            <a:spLocks noChangeArrowheads="1"/>
          </p:cNvSpPr>
          <p:nvPr/>
        </p:nvSpPr>
        <p:spPr bwMode="auto">
          <a:xfrm>
            <a:off x="248443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919" name="Text Box 352"/>
          <p:cNvSpPr txBox="1">
            <a:spLocks noChangeArrowheads="1"/>
          </p:cNvSpPr>
          <p:nvPr/>
        </p:nvSpPr>
        <p:spPr bwMode="auto">
          <a:xfrm>
            <a:off x="248443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920" name="Text Box 353"/>
          <p:cNvSpPr txBox="1">
            <a:spLocks noChangeArrowheads="1"/>
          </p:cNvSpPr>
          <p:nvPr/>
        </p:nvSpPr>
        <p:spPr bwMode="auto">
          <a:xfrm>
            <a:off x="248443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921" name="Text Box 354"/>
          <p:cNvSpPr txBox="1">
            <a:spLocks noChangeArrowheads="1"/>
          </p:cNvSpPr>
          <p:nvPr/>
        </p:nvSpPr>
        <p:spPr bwMode="auto">
          <a:xfrm>
            <a:off x="248443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22" name="Text Box 355"/>
          <p:cNvSpPr txBox="1">
            <a:spLocks noChangeArrowheads="1"/>
          </p:cNvSpPr>
          <p:nvPr/>
        </p:nvSpPr>
        <p:spPr bwMode="auto">
          <a:xfrm>
            <a:off x="248443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1923" name="Text Box 356"/>
          <p:cNvSpPr txBox="1">
            <a:spLocks noChangeArrowheads="1"/>
          </p:cNvSpPr>
          <p:nvPr/>
        </p:nvSpPr>
        <p:spPr bwMode="auto">
          <a:xfrm>
            <a:off x="255428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24" name="Text Box 357"/>
          <p:cNvSpPr txBox="1">
            <a:spLocks noChangeArrowheads="1"/>
          </p:cNvSpPr>
          <p:nvPr/>
        </p:nvSpPr>
        <p:spPr bwMode="auto">
          <a:xfrm>
            <a:off x="255428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925" name="Text Box 358"/>
          <p:cNvSpPr txBox="1">
            <a:spLocks noChangeArrowheads="1"/>
          </p:cNvSpPr>
          <p:nvPr/>
        </p:nvSpPr>
        <p:spPr bwMode="auto">
          <a:xfrm>
            <a:off x="255428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926" name="Text Box 359"/>
          <p:cNvSpPr txBox="1">
            <a:spLocks noChangeArrowheads="1"/>
          </p:cNvSpPr>
          <p:nvPr/>
        </p:nvSpPr>
        <p:spPr bwMode="auto">
          <a:xfrm>
            <a:off x="255428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927" name="Text Box 360"/>
          <p:cNvSpPr txBox="1">
            <a:spLocks noChangeArrowheads="1"/>
          </p:cNvSpPr>
          <p:nvPr/>
        </p:nvSpPr>
        <p:spPr bwMode="auto">
          <a:xfrm>
            <a:off x="255428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928" name="Text Box 361"/>
          <p:cNvSpPr txBox="1">
            <a:spLocks noChangeArrowheads="1"/>
          </p:cNvSpPr>
          <p:nvPr/>
        </p:nvSpPr>
        <p:spPr bwMode="auto">
          <a:xfrm>
            <a:off x="2147888"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-2</a:t>
            </a:r>
          </a:p>
          <a:p>
            <a:pPr algn="ctr" eaLnBrk="1" hangingPunct="1"/>
            <a:r>
              <a:rPr lang="ja-JP" altLang="en-US" sz="2400">
                <a:solidFill>
                  <a:schemeClr val="tx1"/>
                </a:solidFill>
              </a:rPr>
              <a:t>（負の数）</a:t>
            </a:r>
          </a:p>
        </p:txBody>
      </p:sp>
      <p:sp>
        <p:nvSpPr>
          <p:cNvPr id="506218" name="Rectangle 362"/>
          <p:cNvSpPr>
            <a:spLocks noChangeArrowheads="1"/>
          </p:cNvSpPr>
          <p:nvPr/>
        </p:nvSpPr>
        <p:spPr bwMode="auto">
          <a:xfrm>
            <a:off x="4071938"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19" name="Rectangle 363"/>
          <p:cNvSpPr>
            <a:spLocks noChangeArrowheads="1"/>
          </p:cNvSpPr>
          <p:nvPr/>
        </p:nvSpPr>
        <p:spPr bwMode="auto">
          <a:xfrm>
            <a:off x="4071938"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20" name="Rectangle 364"/>
          <p:cNvSpPr>
            <a:spLocks noChangeArrowheads="1"/>
          </p:cNvSpPr>
          <p:nvPr/>
        </p:nvSpPr>
        <p:spPr bwMode="auto">
          <a:xfrm>
            <a:off x="4071938"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2" name="Rectangle 365"/>
          <p:cNvSpPr>
            <a:spLocks noChangeArrowheads="1"/>
          </p:cNvSpPr>
          <p:nvPr/>
        </p:nvSpPr>
        <p:spPr bwMode="auto">
          <a:xfrm>
            <a:off x="4071938"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3" name="Rectangle 366"/>
          <p:cNvSpPr>
            <a:spLocks noChangeArrowheads="1"/>
          </p:cNvSpPr>
          <p:nvPr/>
        </p:nvSpPr>
        <p:spPr bwMode="auto">
          <a:xfrm>
            <a:off x="4071938"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4" name="Rectangle 367"/>
          <p:cNvSpPr>
            <a:spLocks noChangeArrowheads="1"/>
          </p:cNvSpPr>
          <p:nvPr/>
        </p:nvSpPr>
        <p:spPr bwMode="auto">
          <a:xfrm>
            <a:off x="4071938"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5" name="Rectangle 368"/>
          <p:cNvSpPr>
            <a:spLocks noChangeArrowheads="1"/>
          </p:cNvSpPr>
          <p:nvPr/>
        </p:nvSpPr>
        <p:spPr bwMode="auto">
          <a:xfrm>
            <a:off x="4071938"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6" name="Rectangle 369"/>
          <p:cNvSpPr>
            <a:spLocks noChangeArrowheads="1"/>
          </p:cNvSpPr>
          <p:nvPr/>
        </p:nvSpPr>
        <p:spPr bwMode="auto">
          <a:xfrm>
            <a:off x="4071938"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7" name="Rectangle 370"/>
          <p:cNvSpPr>
            <a:spLocks noChangeArrowheads="1"/>
          </p:cNvSpPr>
          <p:nvPr/>
        </p:nvSpPr>
        <p:spPr bwMode="auto">
          <a:xfrm>
            <a:off x="4071938"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8" name="Rectangle 371"/>
          <p:cNvSpPr>
            <a:spLocks noChangeArrowheads="1"/>
          </p:cNvSpPr>
          <p:nvPr/>
        </p:nvSpPr>
        <p:spPr bwMode="auto">
          <a:xfrm>
            <a:off x="4071938"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9" name="Rectangle 372"/>
          <p:cNvSpPr>
            <a:spLocks noChangeArrowheads="1"/>
          </p:cNvSpPr>
          <p:nvPr/>
        </p:nvSpPr>
        <p:spPr bwMode="auto">
          <a:xfrm>
            <a:off x="4065588"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40" name="Line 373"/>
          <p:cNvSpPr>
            <a:spLocks noChangeShapeType="1"/>
          </p:cNvSpPr>
          <p:nvPr/>
        </p:nvSpPr>
        <p:spPr bwMode="auto">
          <a:xfrm flipH="1">
            <a:off x="4065588"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1" name="Line 374"/>
          <p:cNvSpPr>
            <a:spLocks noChangeShapeType="1"/>
          </p:cNvSpPr>
          <p:nvPr/>
        </p:nvSpPr>
        <p:spPr bwMode="auto">
          <a:xfrm flipV="1">
            <a:off x="4065588"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2" name="Line 375"/>
          <p:cNvSpPr>
            <a:spLocks noChangeShapeType="1"/>
          </p:cNvSpPr>
          <p:nvPr/>
        </p:nvSpPr>
        <p:spPr bwMode="auto">
          <a:xfrm flipH="1">
            <a:off x="406558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3" name="Line 376"/>
          <p:cNvSpPr>
            <a:spLocks noChangeShapeType="1"/>
          </p:cNvSpPr>
          <p:nvPr/>
        </p:nvSpPr>
        <p:spPr bwMode="auto">
          <a:xfrm flipV="1">
            <a:off x="521652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4" name="Rectangle 377"/>
          <p:cNvSpPr>
            <a:spLocks noChangeArrowheads="1"/>
          </p:cNvSpPr>
          <p:nvPr/>
        </p:nvSpPr>
        <p:spPr bwMode="auto">
          <a:xfrm>
            <a:off x="4065588"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45" name="Line 378"/>
          <p:cNvSpPr>
            <a:spLocks noChangeShapeType="1"/>
          </p:cNvSpPr>
          <p:nvPr/>
        </p:nvSpPr>
        <p:spPr bwMode="auto">
          <a:xfrm flipH="1">
            <a:off x="406558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6" name="Line 379"/>
          <p:cNvSpPr>
            <a:spLocks noChangeShapeType="1"/>
          </p:cNvSpPr>
          <p:nvPr/>
        </p:nvSpPr>
        <p:spPr bwMode="auto">
          <a:xfrm flipV="1">
            <a:off x="4065588"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7" name="Line 380"/>
          <p:cNvSpPr>
            <a:spLocks noChangeShapeType="1"/>
          </p:cNvSpPr>
          <p:nvPr/>
        </p:nvSpPr>
        <p:spPr bwMode="auto">
          <a:xfrm flipH="1">
            <a:off x="406558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8" name="Line 381"/>
          <p:cNvSpPr>
            <a:spLocks noChangeShapeType="1"/>
          </p:cNvSpPr>
          <p:nvPr/>
        </p:nvSpPr>
        <p:spPr bwMode="auto">
          <a:xfrm flipV="1">
            <a:off x="521652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9" name="Rectangle 382"/>
          <p:cNvSpPr>
            <a:spLocks noChangeArrowheads="1"/>
          </p:cNvSpPr>
          <p:nvPr/>
        </p:nvSpPr>
        <p:spPr bwMode="auto">
          <a:xfrm>
            <a:off x="4065588"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50" name="Line 383"/>
          <p:cNvSpPr>
            <a:spLocks noChangeShapeType="1"/>
          </p:cNvSpPr>
          <p:nvPr/>
        </p:nvSpPr>
        <p:spPr bwMode="auto">
          <a:xfrm flipH="1">
            <a:off x="406558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1" name="Line 384"/>
          <p:cNvSpPr>
            <a:spLocks noChangeShapeType="1"/>
          </p:cNvSpPr>
          <p:nvPr/>
        </p:nvSpPr>
        <p:spPr bwMode="auto">
          <a:xfrm flipV="1">
            <a:off x="4065588"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2" name="Line 385"/>
          <p:cNvSpPr>
            <a:spLocks noChangeShapeType="1"/>
          </p:cNvSpPr>
          <p:nvPr/>
        </p:nvSpPr>
        <p:spPr bwMode="auto">
          <a:xfrm flipH="1">
            <a:off x="406558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3" name="Line 386"/>
          <p:cNvSpPr>
            <a:spLocks noChangeShapeType="1"/>
          </p:cNvSpPr>
          <p:nvPr/>
        </p:nvSpPr>
        <p:spPr bwMode="auto">
          <a:xfrm flipV="1">
            <a:off x="521652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4" name="Rectangle 387"/>
          <p:cNvSpPr>
            <a:spLocks noChangeArrowheads="1"/>
          </p:cNvSpPr>
          <p:nvPr/>
        </p:nvSpPr>
        <p:spPr bwMode="auto">
          <a:xfrm>
            <a:off x="4065588"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55" name="Line 388"/>
          <p:cNvSpPr>
            <a:spLocks noChangeShapeType="1"/>
          </p:cNvSpPr>
          <p:nvPr/>
        </p:nvSpPr>
        <p:spPr bwMode="auto">
          <a:xfrm flipH="1">
            <a:off x="406558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6" name="Line 389"/>
          <p:cNvSpPr>
            <a:spLocks noChangeShapeType="1"/>
          </p:cNvSpPr>
          <p:nvPr/>
        </p:nvSpPr>
        <p:spPr bwMode="auto">
          <a:xfrm flipV="1">
            <a:off x="4065588"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7" name="Line 390"/>
          <p:cNvSpPr>
            <a:spLocks noChangeShapeType="1"/>
          </p:cNvSpPr>
          <p:nvPr/>
        </p:nvSpPr>
        <p:spPr bwMode="auto">
          <a:xfrm flipH="1">
            <a:off x="406558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8" name="Line 391"/>
          <p:cNvSpPr>
            <a:spLocks noChangeShapeType="1"/>
          </p:cNvSpPr>
          <p:nvPr/>
        </p:nvSpPr>
        <p:spPr bwMode="auto">
          <a:xfrm flipV="1">
            <a:off x="521652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9" name="Rectangle 392"/>
          <p:cNvSpPr>
            <a:spLocks noChangeArrowheads="1"/>
          </p:cNvSpPr>
          <p:nvPr/>
        </p:nvSpPr>
        <p:spPr bwMode="auto">
          <a:xfrm>
            <a:off x="4065588"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60" name="Line 393"/>
          <p:cNvSpPr>
            <a:spLocks noChangeShapeType="1"/>
          </p:cNvSpPr>
          <p:nvPr/>
        </p:nvSpPr>
        <p:spPr bwMode="auto">
          <a:xfrm flipH="1">
            <a:off x="406558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1" name="Line 394"/>
          <p:cNvSpPr>
            <a:spLocks noChangeShapeType="1"/>
          </p:cNvSpPr>
          <p:nvPr/>
        </p:nvSpPr>
        <p:spPr bwMode="auto">
          <a:xfrm flipV="1">
            <a:off x="4065588"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2" name="Line 395"/>
          <p:cNvSpPr>
            <a:spLocks noChangeShapeType="1"/>
          </p:cNvSpPr>
          <p:nvPr/>
        </p:nvSpPr>
        <p:spPr bwMode="auto">
          <a:xfrm flipH="1">
            <a:off x="4065588"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3" name="Line 396"/>
          <p:cNvSpPr>
            <a:spLocks noChangeShapeType="1"/>
          </p:cNvSpPr>
          <p:nvPr/>
        </p:nvSpPr>
        <p:spPr bwMode="auto">
          <a:xfrm flipV="1">
            <a:off x="521652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4" name="Rectangle 397"/>
          <p:cNvSpPr>
            <a:spLocks noChangeArrowheads="1"/>
          </p:cNvSpPr>
          <p:nvPr/>
        </p:nvSpPr>
        <p:spPr bwMode="auto">
          <a:xfrm>
            <a:off x="4065588"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65" name="Line 398"/>
          <p:cNvSpPr>
            <a:spLocks noChangeShapeType="1"/>
          </p:cNvSpPr>
          <p:nvPr/>
        </p:nvSpPr>
        <p:spPr bwMode="auto">
          <a:xfrm flipH="1">
            <a:off x="4065588"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6" name="Line 399"/>
          <p:cNvSpPr>
            <a:spLocks noChangeShapeType="1"/>
          </p:cNvSpPr>
          <p:nvPr/>
        </p:nvSpPr>
        <p:spPr bwMode="auto">
          <a:xfrm flipV="1">
            <a:off x="4065588"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7" name="Line 400"/>
          <p:cNvSpPr>
            <a:spLocks noChangeShapeType="1"/>
          </p:cNvSpPr>
          <p:nvPr/>
        </p:nvSpPr>
        <p:spPr bwMode="auto">
          <a:xfrm flipH="1">
            <a:off x="406558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8" name="Line 401"/>
          <p:cNvSpPr>
            <a:spLocks noChangeShapeType="1"/>
          </p:cNvSpPr>
          <p:nvPr/>
        </p:nvSpPr>
        <p:spPr bwMode="auto">
          <a:xfrm flipV="1">
            <a:off x="521652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9" name="Rectangle 402"/>
          <p:cNvSpPr>
            <a:spLocks noChangeArrowheads="1"/>
          </p:cNvSpPr>
          <p:nvPr/>
        </p:nvSpPr>
        <p:spPr bwMode="auto">
          <a:xfrm>
            <a:off x="4065588"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70" name="Line 403"/>
          <p:cNvSpPr>
            <a:spLocks noChangeShapeType="1"/>
          </p:cNvSpPr>
          <p:nvPr/>
        </p:nvSpPr>
        <p:spPr bwMode="auto">
          <a:xfrm flipH="1">
            <a:off x="406558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1" name="Line 404"/>
          <p:cNvSpPr>
            <a:spLocks noChangeShapeType="1"/>
          </p:cNvSpPr>
          <p:nvPr/>
        </p:nvSpPr>
        <p:spPr bwMode="auto">
          <a:xfrm flipV="1">
            <a:off x="4065588"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2" name="Line 405"/>
          <p:cNvSpPr>
            <a:spLocks noChangeShapeType="1"/>
          </p:cNvSpPr>
          <p:nvPr/>
        </p:nvSpPr>
        <p:spPr bwMode="auto">
          <a:xfrm flipH="1">
            <a:off x="406558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3" name="Line 406"/>
          <p:cNvSpPr>
            <a:spLocks noChangeShapeType="1"/>
          </p:cNvSpPr>
          <p:nvPr/>
        </p:nvSpPr>
        <p:spPr bwMode="auto">
          <a:xfrm flipV="1">
            <a:off x="521652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4" name="Rectangle 407"/>
          <p:cNvSpPr>
            <a:spLocks noChangeArrowheads="1"/>
          </p:cNvSpPr>
          <p:nvPr/>
        </p:nvSpPr>
        <p:spPr bwMode="auto">
          <a:xfrm>
            <a:off x="4065588"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75" name="Line 408"/>
          <p:cNvSpPr>
            <a:spLocks noChangeShapeType="1"/>
          </p:cNvSpPr>
          <p:nvPr/>
        </p:nvSpPr>
        <p:spPr bwMode="auto">
          <a:xfrm flipH="1">
            <a:off x="406558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6" name="Line 409"/>
          <p:cNvSpPr>
            <a:spLocks noChangeShapeType="1"/>
          </p:cNvSpPr>
          <p:nvPr/>
        </p:nvSpPr>
        <p:spPr bwMode="auto">
          <a:xfrm flipV="1">
            <a:off x="4065588"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7" name="Line 410"/>
          <p:cNvSpPr>
            <a:spLocks noChangeShapeType="1"/>
          </p:cNvSpPr>
          <p:nvPr/>
        </p:nvSpPr>
        <p:spPr bwMode="auto">
          <a:xfrm flipH="1">
            <a:off x="406558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8" name="Line 411"/>
          <p:cNvSpPr>
            <a:spLocks noChangeShapeType="1"/>
          </p:cNvSpPr>
          <p:nvPr/>
        </p:nvSpPr>
        <p:spPr bwMode="auto">
          <a:xfrm flipV="1">
            <a:off x="521652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9" name="Rectangle 412"/>
          <p:cNvSpPr>
            <a:spLocks noChangeArrowheads="1"/>
          </p:cNvSpPr>
          <p:nvPr/>
        </p:nvSpPr>
        <p:spPr bwMode="auto">
          <a:xfrm>
            <a:off x="4065588"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80" name="Line 413"/>
          <p:cNvSpPr>
            <a:spLocks noChangeShapeType="1"/>
          </p:cNvSpPr>
          <p:nvPr/>
        </p:nvSpPr>
        <p:spPr bwMode="auto">
          <a:xfrm flipH="1">
            <a:off x="406558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1" name="Line 414"/>
          <p:cNvSpPr>
            <a:spLocks noChangeShapeType="1"/>
          </p:cNvSpPr>
          <p:nvPr/>
        </p:nvSpPr>
        <p:spPr bwMode="auto">
          <a:xfrm flipV="1">
            <a:off x="4065588"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2" name="Line 415"/>
          <p:cNvSpPr>
            <a:spLocks noChangeShapeType="1"/>
          </p:cNvSpPr>
          <p:nvPr/>
        </p:nvSpPr>
        <p:spPr bwMode="auto">
          <a:xfrm flipH="1">
            <a:off x="4065588"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3" name="Line 416"/>
          <p:cNvSpPr>
            <a:spLocks noChangeShapeType="1"/>
          </p:cNvSpPr>
          <p:nvPr/>
        </p:nvSpPr>
        <p:spPr bwMode="auto">
          <a:xfrm flipV="1">
            <a:off x="521652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4" name="Rectangle 417"/>
          <p:cNvSpPr>
            <a:spLocks noChangeArrowheads="1"/>
          </p:cNvSpPr>
          <p:nvPr/>
        </p:nvSpPr>
        <p:spPr bwMode="auto">
          <a:xfrm>
            <a:off x="4065588"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85" name="Line 418"/>
          <p:cNvSpPr>
            <a:spLocks noChangeShapeType="1"/>
          </p:cNvSpPr>
          <p:nvPr/>
        </p:nvSpPr>
        <p:spPr bwMode="auto">
          <a:xfrm flipH="1">
            <a:off x="4065588"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6" name="Line 419"/>
          <p:cNvSpPr>
            <a:spLocks noChangeShapeType="1"/>
          </p:cNvSpPr>
          <p:nvPr/>
        </p:nvSpPr>
        <p:spPr bwMode="auto">
          <a:xfrm flipV="1">
            <a:off x="4065588"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7" name="Line 420"/>
          <p:cNvSpPr>
            <a:spLocks noChangeShapeType="1"/>
          </p:cNvSpPr>
          <p:nvPr/>
        </p:nvSpPr>
        <p:spPr bwMode="auto">
          <a:xfrm flipH="1">
            <a:off x="4065588"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8" name="Line 421"/>
          <p:cNvSpPr>
            <a:spLocks noChangeShapeType="1"/>
          </p:cNvSpPr>
          <p:nvPr/>
        </p:nvSpPr>
        <p:spPr bwMode="auto">
          <a:xfrm flipV="1">
            <a:off x="521652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9" name="Line 422"/>
          <p:cNvSpPr>
            <a:spLocks noChangeShapeType="1"/>
          </p:cNvSpPr>
          <p:nvPr/>
        </p:nvSpPr>
        <p:spPr bwMode="auto">
          <a:xfrm>
            <a:off x="3778250"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90" name="Line 423"/>
          <p:cNvSpPr>
            <a:spLocks noChangeShapeType="1"/>
          </p:cNvSpPr>
          <p:nvPr/>
        </p:nvSpPr>
        <p:spPr bwMode="auto">
          <a:xfrm>
            <a:off x="521811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91" name="Line 424"/>
          <p:cNvSpPr>
            <a:spLocks noChangeShapeType="1"/>
          </p:cNvSpPr>
          <p:nvPr/>
        </p:nvSpPr>
        <p:spPr bwMode="auto">
          <a:xfrm flipV="1">
            <a:off x="377825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92" name="Text Box 425"/>
          <p:cNvSpPr txBox="1">
            <a:spLocks noChangeArrowheads="1"/>
          </p:cNvSpPr>
          <p:nvPr/>
        </p:nvSpPr>
        <p:spPr bwMode="auto">
          <a:xfrm>
            <a:off x="4348163"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993" name="Text Box 426"/>
          <p:cNvSpPr txBox="1">
            <a:spLocks noChangeArrowheads="1"/>
          </p:cNvSpPr>
          <p:nvPr/>
        </p:nvSpPr>
        <p:spPr bwMode="auto">
          <a:xfrm>
            <a:off x="4284663"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994" name="Text Box 427"/>
          <p:cNvSpPr txBox="1">
            <a:spLocks noChangeArrowheads="1"/>
          </p:cNvSpPr>
          <p:nvPr/>
        </p:nvSpPr>
        <p:spPr bwMode="auto">
          <a:xfrm>
            <a:off x="4284663"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995" name="Text Box 428"/>
          <p:cNvSpPr txBox="1">
            <a:spLocks noChangeArrowheads="1"/>
          </p:cNvSpPr>
          <p:nvPr/>
        </p:nvSpPr>
        <p:spPr bwMode="auto">
          <a:xfrm>
            <a:off x="4284663"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996" name="Text Box 429"/>
          <p:cNvSpPr txBox="1">
            <a:spLocks noChangeArrowheads="1"/>
          </p:cNvSpPr>
          <p:nvPr/>
        </p:nvSpPr>
        <p:spPr bwMode="auto">
          <a:xfrm>
            <a:off x="4284663"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97" name="Text Box 430"/>
          <p:cNvSpPr txBox="1">
            <a:spLocks noChangeArrowheads="1"/>
          </p:cNvSpPr>
          <p:nvPr/>
        </p:nvSpPr>
        <p:spPr bwMode="auto">
          <a:xfrm>
            <a:off x="4284663"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1998" name="Text Box 431"/>
          <p:cNvSpPr txBox="1">
            <a:spLocks noChangeArrowheads="1"/>
          </p:cNvSpPr>
          <p:nvPr/>
        </p:nvSpPr>
        <p:spPr bwMode="auto">
          <a:xfrm>
            <a:off x="4354513"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99" name="Text Box 432"/>
          <p:cNvSpPr txBox="1">
            <a:spLocks noChangeArrowheads="1"/>
          </p:cNvSpPr>
          <p:nvPr/>
        </p:nvSpPr>
        <p:spPr bwMode="auto">
          <a:xfrm>
            <a:off x="4354513"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000" name="Text Box 433"/>
          <p:cNvSpPr txBox="1">
            <a:spLocks noChangeArrowheads="1"/>
          </p:cNvSpPr>
          <p:nvPr/>
        </p:nvSpPr>
        <p:spPr bwMode="auto">
          <a:xfrm>
            <a:off x="4354513"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001" name="Text Box 434"/>
          <p:cNvSpPr txBox="1">
            <a:spLocks noChangeArrowheads="1"/>
          </p:cNvSpPr>
          <p:nvPr/>
        </p:nvSpPr>
        <p:spPr bwMode="auto">
          <a:xfrm>
            <a:off x="4354513"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002" name="Text Box 435"/>
          <p:cNvSpPr txBox="1">
            <a:spLocks noChangeArrowheads="1"/>
          </p:cNvSpPr>
          <p:nvPr/>
        </p:nvSpPr>
        <p:spPr bwMode="auto">
          <a:xfrm>
            <a:off x="4354513"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003" name="Text Box 436"/>
          <p:cNvSpPr txBox="1">
            <a:spLocks noChangeArrowheads="1"/>
          </p:cNvSpPr>
          <p:nvPr/>
        </p:nvSpPr>
        <p:spPr bwMode="auto">
          <a:xfrm>
            <a:off x="3948113"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p>
          <a:p>
            <a:pPr algn="ctr" eaLnBrk="1" hangingPunct="1"/>
            <a:r>
              <a:rPr lang="ja-JP" altLang="en-US" sz="2400">
                <a:solidFill>
                  <a:schemeClr val="tx1"/>
                </a:solidFill>
              </a:rPr>
              <a:t>（負の数）</a:t>
            </a:r>
          </a:p>
        </p:txBody>
      </p:sp>
      <p:sp>
        <p:nvSpPr>
          <p:cNvPr id="506293" name="Rectangle 437"/>
          <p:cNvSpPr>
            <a:spLocks noChangeArrowheads="1"/>
          </p:cNvSpPr>
          <p:nvPr/>
        </p:nvSpPr>
        <p:spPr bwMode="auto">
          <a:xfrm>
            <a:off x="5872163"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94" name="Rectangle 438"/>
          <p:cNvSpPr>
            <a:spLocks noChangeArrowheads="1"/>
          </p:cNvSpPr>
          <p:nvPr/>
        </p:nvSpPr>
        <p:spPr bwMode="auto">
          <a:xfrm>
            <a:off x="5872163"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95" name="Rectangle 439"/>
          <p:cNvSpPr>
            <a:spLocks noChangeArrowheads="1"/>
          </p:cNvSpPr>
          <p:nvPr/>
        </p:nvSpPr>
        <p:spPr bwMode="auto">
          <a:xfrm>
            <a:off x="5872163"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96" name="Rectangle 440"/>
          <p:cNvSpPr>
            <a:spLocks noChangeArrowheads="1"/>
          </p:cNvSpPr>
          <p:nvPr/>
        </p:nvSpPr>
        <p:spPr bwMode="auto">
          <a:xfrm>
            <a:off x="5872163"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08" name="Rectangle 441"/>
          <p:cNvSpPr>
            <a:spLocks noChangeArrowheads="1"/>
          </p:cNvSpPr>
          <p:nvPr/>
        </p:nvSpPr>
        <p:spPr bwMode="auto">
          <a:xfrm>
            <a:off x="5872163"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09" name="Rectangle 442"/>
          <p:cNvSpPr>
            <a:spLocks noChangeArrowheads="1"/>
          </p:cNvSpPr>
          <p:nvPr/>
        </p:nvSpPr>
        <p:spPr bwMode="auto">
          <a:xfrm>
            <a:off x="5872163"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0" name="Rectangle 443"/>
          <p:cNvSpPr>
            <a:spLocks noChangeArrowheads="1"/>
          </p:cNvSpPr>
          <p:nvPr/>
        </p:nvSpPr>
        <p:spPr bwMode="auto">
          <a:xfrm>
            <a:off x="5872163"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1" name="Rectangle 444"/>
          <p:cNvSpPr>
            <a:spLocks noChangeArrowheads="1"/>
          </p:cNvSpPr>
          <p:nvPr/>
        </p:nvSpPr>
        <p:spPr bwMode="auto">
          <a:xfrm>
            <a:off x="5872163"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2" name="Rectangle 445"/>
          <p:cNvSpPr>
            <a:spLocks noChangeArrowheads="1"/>
          </p:cNvSpPr>
          <p:nvPr/>
        </p:nvSpPr>
        <p:spPr bwMode="auto">
          <a:xfrm>
            <a:off x="5872163"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3" name="Rectangle 446"/>
          <p:cNvSpPr>
            <a:spLocks noChangeArrowheads="1"/>
          </p:cNvSpPr>
          <p:nvPr/>
        </p:nvSpPr>
        <p:spPr bwMode="auto">
          <a:xfrm>
            <a:off x="5872163"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4" name="Rectangle 447"/>
          <p:cNvSpPr>
            <a:spLocks noChangeArrowheads="1"/>
          </p:cNvSpPr>
          <p:nvPr/>
        </p:nvSpPr>
        <p:spPr bwMode="auto">
          <a:xfrm>
            <a:off x="58658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5" name="Line 448"/>
          <p:cNvSpPr>
            <a:spLocks noChangeShapeType="1"/>
          </p:cNvSpPr>
          <p:nvPr/>
        </p:nvSpPr>
        <p:spPr bwMode="auto">
          <a:xfrm flipH="1">
            <a:off x="58658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6" name="Line 449"/>
          <p:cNvSpPr>
            <a:spLocks noChangeShapeType="1"/>
          </p:cNvSpPr>
          <p:nvPr/>
        </p:nvSpPr>
        <p:spPr bwMode="auto">
          <a:xfrm flipV="1">
            <a:off x="58658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7" name="Line 450"/>
          <p:cNvSpPr>
            <a:spLocks noChangeShapeType="1"/>
          </p:cNvSpPr>
          <p:nvPr/>
        </p:nvSpPr>
        <p:spPr bwMode="auto">
          <a:xfrm flipH="1">
            <a:off x="58658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8" name="Line 451"/>
          <p:cNvSpPr>
            <a:spLocks noChangeShapeType="1"/>
          </p:cNvSpPr>
          <p:nvPr/>
        </p:nvSpPr>
        <p:spPr bwMode="auto">
          <a:xfrm flipV="1">
            <a:off x="70167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9" name="Rectangle 452"/>
          <p:cNvSpPr>
            <a:spLocks noChangeArrowheads="1"/>
          </p:cNvSpPr>
          <p:nvPr/>
        </p:nvSpPr>
        <p:spPr bwMode="auto">
          <a:xfrm>
            <a:off x="58658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20" name="Line 453"/>
          <p:cNvSpPr>
            <a:spLocks noChangeShapeType="1"/>
          </p:cNvSpPr>
          <p:nvPr/>
        </p:nvSpPr>
        <p:spPr bwMode="auto">
          <a:xfrm flipH="1">
            <a:off x="58658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1" name="Line 454"/>
          <p:cNvSpPr>
            <a:spLocks noChangeShapeType="1"/>
          </p:cNvSpPr>
          <p:nvPr/>
        </p:nvSpPr>
        <p:spPr bwMode="auto">
          <a:xfrm flipV="1">
            <a:off x="58658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2" name="Line 455"/>
          <p:cNvSpPr>
            <a:spLocks noChangeShapeType="1"/>
          </p:cNvSpPr>
          <p:nvPr/>
        </p:nvSpPr>
        <p:spPr bwMode="auto">
          <a:xfrm flipH="1">
            <a:off x="58658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3" name="Line 456"/>
          <p:cNvSpPr>
            <a:spLocks noChangeShapeType="1"/>
          </p:cNvSpPr>
          <p:nvPr/>
        </p:nvSpPr>
        <p:spPr bwMode="auto">
          <a:xfrm flipV="1">
            <a:off x="70167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4" name="Rectangle 457"/>
          <p:cNvSpPr>
            <a:spLocks noChangeArrowheads="1"/>
          </p:cNvSpPr>
          <p:nvPr/>
        </p:nvSpPr>
        <p:spPr bwMode="auto">
          <a:xfrm>
            <a:off x="58658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25" name="Line 458"/>
          <p:cNvSpPr>
            <a:spLocks noChangeShapeType="1"/>
          </p:cNvSpPr>
          <p:nvPr/>
        </p:nvSpPr>
        <p:spPr bwMode="auto">
          <a:xfrm flipH="1">
            <a:off x="58658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6" name="Line 459"/>
          <p:cNvSpPr>
            <a:spLocks noChangeShapeType="1"/>
          </p:cNvSpPr>
          <p:nvPr/>
        </p:nvSpPr>
        <p:spPr bwMode="auto">
          <a:xfrm flipV="1">
            <a:off x="58658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7" name="Line 460"/>
          <p:cNvSpPr>
            <a:spLocks noChangeShapeType="1"/>
          </p:cNvSpPr>
          <p:nvPr/>
        </p:nvSpPr>
        <p:spPr bwMode="auto">
          <a:xfrm flipH="1">
            <a:off x="58658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8" name="Line 461"/>
          <p:cNvSpPr>
            <a:spLocks noChangeShapeType="1"/>
          </p:cNvSpPr>
          <p:nvPr/>
        </p:nvSpPr>
        <p:spPr bwMode="auto">
          <a:xfrm flipV="1">
            <a:off x="70167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9" name="Rectangle 462"/>
          <p:cNvSpPr>
            <a:spLocks noChangeArrowheads="1"/>
          </p:cNvSpPr>
          <p:nvPr/>
        </p:nvSpPr>
        <p:spPr bwMode="auto">
          <a:xfrm>
            <a:off x="58658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30" name="Line 463"/>
          <p:cNvSpPr>
            <a:spLocks noChangeShapeType="1"/>
          </p:cNvSpPr>
          <p:nvPr/>
        </p:nvSpPr>
        <p:spPr bwMode="auto">
          <a:xfrm flipH="1">
            <a:off x="58658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1" name="Line 464"/>
          <p:cNvSpPr>
            <a:spLocks noChangeShapeType="1"/>
          </p:cNvSpPr>
          <p:nvPr/>
        </p:nvSpPr>
        <p:spPr bwMode="auto">
          <a:xfrm flipV="1">
            <a:off x="58658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2" name="Line 465"/>
          <p:cNvSpPr>
            <a:spLocks noChangeShapeType="1"/>
          </p:cNvSpPr>
          <p:nvPr/>
        </p:nvSpPr>
        <p:spPr bwMode="auto">
          <a:xfrm flipH="1">
            <a:off x="58658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3" name="Line 466"/>
          <p:cNvSpPr>
            <a:spLocks noChangeShapeType="1"/>
          </p:cNvSpPr>
          <p:nvPr/>
        </p:nvSpPr>
        <p:spPr bwMode="auto">
          <a:xfrm flipV="1">
            <a:off x="70167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4" name="Rectangle 467"/>
          <p:cNvSpPr>
            <a:spLocks noChangeArrowheads="1"/>
          </p:cNvSpPr>
          <p:nvPr/>
        </p:nvSpPr>
        <p:spPr bwMode="auto">
          <a:xfrm>
            <a:off x="58658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35" name="Line 468"/>
          <p:cNvSpPr>
            <a:spLocks noChangeShapeType="1"/>
          </p:cNvSpPr>
          <p:nvPr/>
        </p:nvSpPr>
        <p:spPr bwMode="auto">
          <a:xfrm flipH="1">
            <a:off x="58658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6" name="Line 469"/>
          <p:cNvSpPr>
            <a:spLocks noChangeShapeType="1"/>
          </p:cNvSpPr>
          <p:nvPr/>
        </p:nvSpPr>
        <p:spPr bwMode="auto">
          <a:xfrm flipV="1">
            <a:off x="58658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7" name="Line 470"/>
          <p:cNvSpPr>
            <a:spLocks noChangeShapeType="1"/>
          </p:cNvSpPr>
          <p:nvPr/>
        </p:nvSpPr>
        <p:spPr bwMode="auto">
          <a:xfrm flipH="1">
            <a:off x="58658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8" name="Line 471"/>
          <p:cNvSpPr>
            <a:spLocks noChangeShapeType="1"/>
          </p:cNvSpPr>
          <p:nvPr/>
        </p:nvSpPr>
        <p:spPr bwMode="auto">
          <a:xfrm flipV="1">
            <a:off x="70167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9" name="Rectangle 472"/>
          <p:cNvSpPr>
            <a:spLocks noChangeArrowheads="1"/>
          </p:cNvSpPr>
          <p:nvPr/>
        </p:nvSpPr>
        <p:spPr bwMode="auto">
          <a:xfrm>
            <a:off x="58658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40" name="Line 473"/>
          <p:cNvSpPr>
            <a:spLocks noChangeShapeType="1"/>
          </p:cNvSpPr>
          <p:nvPr/>
        </p:nvSpPr>
        <p:spPr bwMode="auto">
          <a:xfrm flipH="1">
            <a:off x="58658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1" name="Line 474"/>
          <p:cNvSpPr>
            <a:spLocks noChangeShapeType="1"/>
          </p:cNvSpPr>
          <p:nvPr/>
        </p:nvSpPr>
        <p:spPr bwMode="auto">
          <a:xfrm flipV="1">
            <a:off x="58658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2" name="Line 475"/>
          <p:cNvSpPr>
            <a:spLocks noChangeShapeType="1"/>
          </p:cNvSpPr>
          <p:nvPr/>
        </p:nvSpPr>
        <p:spPr bwMode="auto">
          <a:xfrm flipH="1">
            <a:off x="58658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3" name="Line 476"/>
          <p:cNvSpPr>
            <a:spLocks noChangeShapeType="1"/>
          </p:cNvSpPr>
          <p:nvPr/>
        </p:nvSpPr>
        <p:spPr bwMode="auto">
          <a:xfrm flipV="1">
            <a:off x="70167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4" name="Rectangle 477"/>
          <p:cNvSpPr>
            <a:spLocks noChangeArrowheads="1"/>
          </p:cNvSpPr>
          <p:nvPr/>
        </p:nvSpPr>
        <p:spPr bwMode="auto">
          <a:xfrm>
            <a:off x="58658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45" name="Line 478"/>
          <p:cNvSpPr>
            <a:spLocks noChangeShapeType="1"/>
          </p:cNvSpPr>
          <p:nvPr/>
        </p:nvSpPr>
        <p:spPr bwMode="auto">
          <a:xfrm flipH="1">
            <a:off x="58658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6" name="Line 479"/>
          <p:cNvSpPr>
            <a:spLocks noChangeShapeType="1"/>
          </p:cNvSpPr>
          <p:nvPr/>
        </p:nvSpPr>
        <p:spPr bwMode="auto">
          <a:xfrm flipV="1">
            <a:off x="58658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7" name="Line 480"/>
          <p:cNvSpPr>
            <a:spLocks noChangeShapeType="1"/>
          </p:cNvSpPr>
          <p:nvPr/>
        </p:nvSpPr>
        <p:spPr bwMode="auto">
          <a:xfrm flipH="1">
            <a:off x="58658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8" name="Line 481"/>
          <p:cNvSpPr>
            <a:spLocks noChangeShapeType="1"/>
          </p:cNvSpPr>
          <p:nvPr/>
        </p:nvSpPr>
        <p:spPr bwMode="auto">
          <a:xfrm flipV="1">
            <a:off x="70167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9" name="Rectangle 482"/>
          <p:cNvSpPr>
            <a:spLocks noChangeArrowheads="1"/>
          </p:cNvSpPr>
          <p:nvPr/>
        </p:nvSpPr>
        <p:spPr bwMode="auto">
          <a:xfrm>
            <a:off x="58658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50" name="Line 483"/>
          <p:cNvSpPr>
            <a:spLocks noChangeShapeType="1"/>
          </p:cNvSpPr>
          <p:nvPr/>
        </p:nvSpPr>
        <p:spPr bwMode="auto">
          <a:xfrm flipH="1">
            <a:off x="58658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1" name="Line 484"/>
          <p:cNvSpPr>
            <a:spLocks noChangeShapeType="1"/>
          </p:cNvSpPr>
          <p:nvPr/>
        </p:nvSpPr>
        <p:spPr bwMode="auto">
          <a:xfrm flipV="1">
            <a:off x="58658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2" name="Line 485"/>
          <p:cNvSpPr>
            <a:spLocks noChangeShapeType="1"/>
          </p:cNvSpPr>
          <p:nvPr/>
        </p:nvSpPr>
        <p:spPr bwMode="auto">
          <a:xfrm flipH="1">
            <a:off x="58658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3" name="Line 486"/>
          <p:cNvSpPr>
            <a:spLocks noChangeShapeType="1"/>
          </p:cNvSpPr>
          <p:nvPr/>
        </p:nvSpPr>
        <p:spPr bwMode="auto">
          <a:xfrm flipV="1">
            <a:off x="70167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4" name="Rectangle 487"/>
          <p:cNvSpPr>
            <a:spLocks noChangeArrowheads="1"/>
          </p:cNvSpPr>
          <p:nvPr/>
        </p:nvSpPr>
        <p:spPr bwMode="auto">
          <a:xfrm>
            <a:off x="58658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55" name="Line 488"/>
          <p:cNvSpPr>
            <a:spLocks noChangeShapeType="1"/>
          </p:cNvSpPr>
          <p:nvPr/>
        </p:nvSpPr>
        <p:spPr bwMode="auto">
          <a:xfrm flipH="1">
            <a:off x="58658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6" name="Line 489"/>
          <p:cNvSpPr>
            <a:spLocks noChangeShapeType="1"/>
          </p:cNvSpPr>
          <p:nvPr/>
        </p:nvSpPr>
        <p:spPr bwMode="auto">
          <a:xfrm flipV="1">
            <a:off x="58658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7" name="Line 490"/>
          <p:cNvSpPr>
            <a:spLocks noChangeShapeType="1"/>
          </p:cNvSpPr>
          <p:nvPr/>
        </p:nvSpPr>
        <p:spPr bwMode="auto">
          <a:xfrm flipH="1">
            <a:off x="58658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8" name="Line 491"/>
          <p:cNvSpPr>
            <a:spLocks noChangeShapeType="1"/>
          </p:cNvSpPr>
          <p:nvPr/>
        </p:nvSpPr>
        <p:spPr bwMode="auto">
          <a:xfrm flipV="1">
            <a:off x="70167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9" name="Rectangle 492"/>
          <p:cNvSpPr>
            <a:spLocks noChangeArrowheads="1"/>
          </p:cNvSpPr>
          <p:nvPr/>
        </p:nvSpPr>
        <p:spPr bwMode="auto">
          <a:xfrm>
            <a:off x="58658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60" name="Line 493"/>
          <p:cNvSpPr>
            <a:spLocks noChangeShapeType="1"/>
          </p:cNvSpPr>
          <p:nvPr/>
        </p:nvSpPr>
        <p:spPr bwMode="auto">
          <a:xfrm flipH="1">
            <a:off x="58658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1" name="Line 494"/>
          <p:cNvSpPr>
            <a:spLocks noChangeShapeType="1"/>
          </p:cNvSpPr>
          <p:nvPr/>
        </p:nvSpPr>
        <p:spPr bwMode="auto">
          <a:xfrm flipV="1">
            <a:off x="58658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2" name="Line 495"/>
          <p:cNvSpPr>
            <a:spLocks noChangeShapeType="1"/>
          </p:cNvSpPr>
          <p:nvPr/>
        </p:nvSpPr>
        <p:spPr bwMode="auto">
          <a:xfrm flipH="1">
            <a:off x="58658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3" name="Line 496"/>
          <p:cNvSpPr>
            <a:spLocks noChangeShapeType="1"/>
          </p:cNvSpPr>
          <p:nvPr/>
        </p:nvSpPr>
        <p:spPr bwMode="auto">
          <a:xfrm flipV="1">
            <a:off x="70167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4" name="Line 497"/>
          <p:cNvSpPr>
            <a:spLocks noChangeShapeType="1"/>
          </p:cNvSpPr>
          <p:nvPr/>
        </p:nvSpPr>
        <p:spPr bwMode="auto">
          <a:xfrm>
            <a:off x="55784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5" name="Line 498"/>
          <p:cNvSpPr>
            <a:spLocks noChangeShapeType="1"/>
          </p:cNvSpPr>
          <p:nvPr/>
        </p:nvSpPr>
        <p:spPr bwMode="auto">
          <a:xfrm>
            <a:off x="70183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6" name="Line 499"/>
          <p:cNvSpPr>
            <a:spLocks noChangeShapeType="1"/>
          </p:cNvSpPr>
          <p:nvPr/>
        </p:nvSpPr>
        <p:spPr bwMode="auto">
          <a:xfrm flipV="1">
            <a:off x="55784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7" name="Text Box 500"/>
          <p:cNvSpPr txBox="1">
            <a:spLocks noChangeArrowheads="1"/>
          </p:cNvSpPr>
          <p:nvPr/>
        </p:nvSpPr>
        <p:spPr bwMode="auto">
          <a:xfrm>
            <a:off x="61483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068" name="Text Box 501"/>
          <p:cNvSpPr txBox="1">
            <a:spLocks noChangeArrowheads="1"/>
          </p:cNvSpPr>
          <p:nvPr/>
        </p:nvSpPr>
        <p:spPr bwMode="auto">
          <a:xfrm>
            <a:off x="60848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069" name="Text Box 502"/>
          <p:cNvSpPr txBox="1">
            <a:spLocks noChangeArrowheads="1"/>
          </p:cNvSpPr>
          <p:nvPr/>
        </p:nvSpPr>
        <p:spPr bwMode="auto">
          <a:xfrm>
            <a:off x="60848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070" name="Text Box 503"/>
          <p:cNvSpPr txBox="1">
            <a:spLocks noChangeArrowheads="1"/>
          </p:cNvSpPr>
          <p:nvPr/>
        </p:nvSpPr>
        <p:spPr bwMode="auto">
          <a:xfrm>
            <a:off x="60848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071" name="Text Box 504"/>
          <p:cNvSpPr txBox="1">
            <a:spLocks noChangeArrowheads="1"/>
          </p:cNvSpPr>
          <p:nvPr/>
        </p:nvSpPr>
        <p:spPr bwMode="auto">
          <a:xfrm>
            <a:off x="60848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072" name="Text Box 505"/>
          <p:cNvSpPr txBox="1">
            <a:spLocks noChangeArrowheads="1"/>
          </p:cNvSpPr>
          <p:nvPr/>
        </p:nvSpPr>
        <p:spPr bwMode="auto">
          <a:xfrm>
            <a:off x="60848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2073" name="Text Box 506"/>
          <p:cNvSpPr txBox="1">
            <a:spLocks noChangeArrowheads="1"/>
          </p:cNvSpPr>
          <p:nvPr/>
        </p:nvSpPr>
        <p:spPr bwMode="auto">
          <a:xfrm>
            <a:off x="61547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074" name="Text Box 507"/>
          <p:cNvSpPr txBox="1">
            <a:spLocks noChangeArrowheads="1"/>
          </p:cNvSpPr>
          <p:nvPr/>
        </p:nvSpPr>
        <p:spPr bwMode="auto">
          <a:xfrm>
            <a:off x="61547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075" name="Text Box 508"/>
          <p:cNvSpPr txBox="1">
            <a:spLocks noChangeArrowheads="1"/>
          </p:cNvSpPr>
          <p:nvPr/>
        </p:nvSpPr>
        <p:spPr bwMode="auto">
          <a:xfrm>
            <a:off x="61547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076" name="Text Box 509"/>
          <p:cNvSpPr txBox="1">
            <a:spLocks noChangeArrowheads="1"/>
          </p:cNvSpPr>
          <p:nvPr/>
        </p:nvSpPr>
        <p:spPr bwMode="auto">
          <a:xfrm>
            <a:off x="61547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077" name="Text Box 510"/>
          <p:cNvSpPr txBox="1">
            <a:spLocks noChangeArrowheads="1"/>
          </p:cNvSpPr>
          <p:nvPr/>
        </p:nvSpPr>
        <p:spPr bwMode="auto">
          <a:xfrm>
            <a:off x="61547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078" name="Text Box 511"/>
          <p:cNvSpPr txBox="1">
            <a:spLocks noChangeArrowheads="1"/>
          </p:cNvSpPr>
          <p:nvPr/>
        </p:nvSpPr>
        <p:spPr bwMode="auto">
          <a:xfrm>
            <a:off x="5748338"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-4</a:t>
            </a:r>
          </a:p>
          <a:p>
            <a:pPr algn="ctr" eaLnBrk="1" hangingPunct="1"/>
            <a:r>
              <a:rPr lang="ja-JP" altLang="en-US" sz="2400">
                <a:solidFill>
                  <a:schemeClr val="tx1"/>
                </a:solidFill>
              </a:rPr>
              <a:t>（負の数）</a:t>
            </a:r>
          </a:p>
        </p:txBody>
      </p:sp>
      <p:sp>
        <p:nvSpPr>
          <p:cNvPr id="506368" name="Rectangle 512"/>
          <p:cNvSpPr>
            <a:spLocks noChangeArrowheads="1"/>
          </p:cNvSpPr>
          <p:nvPr/>
        </p:nvSpPr>
        <p:spPr bwMode="auto">
          <a:xfrm>
            <a:off x="7673975"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69" name="Rectangle 513"/>
          <p:cNvSpPr>
            <a:spLocks noChangeArrowheads="1"/>
          </p:cNvSpPr>
          <p:nvPr/>
        </p:nvSpPr>
        <p:spPr bwMode="auto">
          <a:xfrm>
            <a:off x="7673975"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70" name="Rectangle 514"/>
          <p:cNvSpPr>
            <a:spLocks noChangeArrowheads="1"/>
          </p:cNvSpPr>
          <p:nvPr/>
        </p:nvSpPr>
        <p:spPr bwMode="auto">
          <a:xfrm>
            <a:off x="7673975"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71" name="Rectangle 515"/>
          <p:cNvSpPr>
            <a:spLocks noChangeArrowheads="1"/>
          </p:cNvSpPr>
          <p:nvPr/>
        </p:nvSpPr>
        <p:spPr bwMode="auto">
          <a:xfrm>
            <a:off x="7673975"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72" name="Rectangle 516"/>
          <p:cNvSpPr>
            <a:spLocks noChangeArrowheads="1"/>
          </p:cNvSpPr>
          <p:nvPr/>
        </p:nvSpPr>
        <p:spPr bwMode="auto">
          <a:xfrm>
            <a:off x="7673975"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4" name="Rectangle 517"/>
          <p:cNvSpPr>
            <a:spLocks noChangeArrowheads="1"/>
          </p:cNvSpPr>
          <p:nvPr/>
        </p:nvSpPr>
        <p:spPr bwMode="auto">
          <a:xfrm>
            <a:off x="7673975"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5" name="Rectangle 518"/>
          <p:cNvSpPr>
            <a:spLocks noChangeArrowheads="1"/>
          </p:cNvSpPr>
          <p:nvPr/>
        </p:nvSpPr>
        <p:spPr bwMode="auto">
          <a:xfrm>
            <a:off x="7673975"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6" name="Rectangle 519"/>
          <p:cNvSpPr>
            <a:spLocks noChangeArrowheads="1"/>
          </p:cNvSpPr>
          <p:nvPr/>
        </p:nvSpPr>
        <p:spPr bwMode="auto">
          <a:xfrm>
            <a:off x="7673975"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7" name="Rectangle 520"/>
          <p:cNvSpPr>
            <a:spLocks noChangeArrowheads="1"/>
          </p:cNvSpPr>
          <p:nvPr/>
        </p:nvSpPr>
        <p:spPr bwMode="auto">
          <a:xfrm>
            <a:off x="7673975"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8" name="Rectangle 521"/>
          <p:cNvSpPr>
            <a:spLocks noChangeArrowheads="1"/>
          </p:cNvSpPr>
          <p:nvPr/>
        </p:nvSpPr>
        <p:spPr bwMode="auto">
          <a:xfrm>
            <a:off x="76739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9" name="Rectangle 522"/>
          <p:cNvSpPr>
            <a:spLocks noChangeArrowheads="1"/>
          </p:cNvSpPr>
          <p:nvPr/>
        </p:nvSpPr>
        <p:spPr bwMode="auto">
          <a:xfrm>
            <a:off x="7667625" y="5207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90" name="Line 523"/>
          <p:cNvSpPr>
            <a:spLocks noChangeShapeType="1"/>
          </p:cNvSpPr>
          <p:nvPr/>
        </p:nvSpPr>
        <p:spPr bwMode="auto">
          <a:xfrm flipH="1">
            <a:off x="7667625"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1" name="Line 524"/>
          <p:cNvSpPr>
            <a:spLocks noChangeShapeType="1"/>
          </p:cNvSpPr>
          <p:nvPr/>
        </p:nvSpPr>
        <p:spPr bwMode="auto">
          <a:xfrm flipV="1">
            <a:off x="766762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2" name="Line 525"/>
          <p:cNvSpPr>
            <a:spLocks noChangeShapeType="1"/>
          </p:cNvSpPr>
          <p:nvPr/>
        </p:nvSpPr>
        <p:spPr bwMode="auto">
          <a:xfrm flipH="1">
            <a:off x="76676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3" name="Line 526"/>
          <p:cNvSpPr>
            <a:spLocks noChangeShapeType="1"/>
          </p:cNvSpPr>
          <p:nvPr/>
        </p:nvSpPr>
        <p:spPr bwMode="auto">
          <a:xfrm flipV="1">
            <a:off x="881856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4" name="Rectangle 527"/>
          <p:cNvSpPr>
            <a:spLocks noChangeArrowheads="1"/>
          </p:cNvSpPr>
          <p:nvPr/>
        </p:nvSpPr>
        <p:spPr bwMode="auto">
          <a:xfrm>
            <a:off x="7667625" y="4846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95" name="Line 528"/>
          <p:cNvSpPr>
            <a:spLocks noChangeShapeType="1"/>
          </p:cNvSpPr>
          <p:nvPr/>
        </p:nvSpPr>
        <p:spPr bwMode="auto">
          <a:xfrm flipH="1">
            <a:off x="76676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6" name="Line 529"/>
          <p:cNvSpPr>
            <a:spLocks noChangeShapeType="1"/>
          </p:cNvSpPr>
          <p:nvPr/>
        </p:nvSpPr>
        <p:spPr bwMode="auto">
          <a:xfrm flipV="1">
            <a:off x="766762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7" name="Line 530"/>
          <p:cNvSpPr>
            <a:spLocks noChangeShapeType="1"/>
          </p:cNvSpPr>
          <p:nvPr/>
        </p:nvSpPr>
        <p:spPr bwMode="auto">
          <a:xfrm flipH="1">
            <a:off x="76676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8" name="Line 531"/>
          <p:cNvSpPr>
            <a:spLocks noChangeShapeType="1"/>
          </p:cNvSpPr>
          <p:nvPr/>
        </p:nvSpPr>
        <p:spPr bwMode="auto">
          <a:xfrm flipV="1">
            <a:off x="881856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9" name="Rectangle 532"/>
          <p:cNvSpPr>
            <a:spLocks noChangeArrowheads="1"/>
          </p:cNvSpPr>
          <p:nvPr/>
        </p:nvSpPr>
        <p:spPr bwMode="auto">
          <a:xfrm>
            <a:off x="7667625" y="4486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00" name="Line 533"/>
          <p:cNvSpPr>
            <a:spLocks noChangeShapeType="1"/>
          </p:cNvSpPr>
          <p:nvPr/>
        </p:nvSpPr>
        <p:spPr bwMode="auto">
          <a:xfrm flipH="1">
            <a:off x="76676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1" name="Line 534"/>
          <p:cNvSpPr>
            <a:spLocks noChangeShapeType="1"/>
          </p:cNvSpPr>
          <p:nvPr/>
        </p:nvSpPr>
        <p:spPr bwMode="auto">
          <a:xfrm flipV="1">
            <a:off x="766762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2" name="Line 535"/>
          <p:cNvSpPr>
            <a:spLocks noChangeShapeType="1"/>
          </p:cNvSpPr>
          <p:nvPr/>
        </p:nvSpPr>
        <p:spPr bwMode="auto">
          <a:xfrm flipH="1">
            <a:off x="76676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3" name="Line 536"/>
          <p:cNvSpPr>
            <a:spLocks noChangeShapeType="1"/>
          </p:cNvSpPr>
          <p:nvPr/>
        </p:nvSpPr>
        <p:spPr bwMode="auto">
          <a:xfrm flipV="1">
            <a:off x="881856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4" name="Rectangle 537"/>
          <p:cNvSpPr>
            <a:spLocks noChangeArrowheads="1"/>
          </p:cNvSpPr>
          <p:nvPr/>
        </p:nvSpPr>
        <p:spPr bwMode="auto">
          <a:xfrm>
            <a:off x="7667625" y="4125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05" name="Line 538"/>
          <p:cNvSpPr>
            <a:spLocks noChangeShapeType="1"/>
          </p:cNvSpPr>
          <p:nvPr/>
        </p:nvSpPr>
        <p:spPr bwMode="auto">
          <a:xfrm flipH="1">
            <a:off x="76676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6" name="Line 539"/>
          <p:cNvSpPr>
            <a:spLocks noChangeShapeType="1"/>
          </p:cNvSpPr>
          <p:nvPr/>
        </p:nvSpPr>
        <p:spPr bwMode="auto">
          <a:xfrm flipV="1">
            <a:off x="766762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7" name="Line 540"/>
          <p:cNvSpPr>
            <a:spLocks noChangeShapeType="1"/>
          </p:cNvSpPr>
          <p:nvPr/>
        </p:nvSpPr>
        <p:spPr bwMode="auto">
          <a:xfrm flipH="1">
            <a:off x="76676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8" name="Line 541"/>
          <p:cNvSpPr>
            <a:spLocks noChangeShapeType="1"/>
          </p:cNvSpPr>
          <p:nvPr/>
        </p:nvSpPr>
        <p:spPr bwMode="auto">
          <a:xfrm flipV="1">
            <a:off x="881856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9" name="Rectangle 542"/>
          <p:cNvSpPr>
            <a:spLocks noChangeArrowheads="1"/>
          </p:cNvSpPr>
          <p:nvPr/>
        </p:nvSpPr>
        <p:spPr bwMode="auto">
          <a:xfrm>
            <a:off x="7667625" y="37655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10" name="Line 543"/>
          <p:cNvSpPr>
            <a:spLocks noChangeShapeType="1"/>
          </p:cNvSpPr>
          <p:nvPr/>
        </p:nvSpPr>
        <p:spPr bwMode="auto">
          <a:xfrm flipH="1">
            <a:off x="76676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1" name="Line 544"/>
          <p:cNvSpPr>
            <a:spLocks noChangeShapeType="1"/>
          </p:cNvSpPr>
          <p:nvPr/>
        </p:nvSpPr>
        <p:spPr bwMode="auto">
          <a:xfrm flipV="1">
            <a:off x="766762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2" name="Line 545"/>
          <p:cNvSpPr>
            <a:spLocks noChangeShapeType="1"/>
          </p:cNvSpPr>
          <p:nvPr/>
        </p:nvSpPr>
        <p:spPr bwMode="auto">
          <a:xfrm flipH="1">
            <a:off x="7667625"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3" name="Line 546"/>
          <p:cNvSpPr>
            <a:spLocks noChangeShapeType="1"/>
          </p:cNvSpPr>
          <p:nvPr/>
        </p:nvSpPr>
        <p:spPr bwMode="auto">
          <a:xfrm flipV="1">
            <a:off x="881856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4" name="Rectangle 547"/>
          <p:cNvSpPr>
            <a:spLocks noChangeArrowheads="1"/>
          </p:cNvSpPr>
          <p:nvPr/>
        </p:nvSpPr>
        <p:spPr bwMode="auto">
          <a:xfrm>
            <a:off x="7667625" y="3406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15" name="Line 548"/>
          <p:cNvSpPr>
            <a:spLocks noChangeShapeType="1"/>
          </p:cNvSpPr>
          <p:nvPr/>
        </p:nvSpPr>
        <p:spPr bwMode="auto">
          <a:xfrm flipH="1">
            <a:off x="766762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6" name="Line 549"/>
          <p:cNvSpPr>
            <a:spLocks noChangeShapeType="1"/>
          </p:cNvSpPr>
          <p:nvPr/>
        </p:nvSpPr>
        <p:spPr bwMode="auto">
          <a:xfrm flipV="1">
            <a:off x="766762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7" name="Line 550"/>
          <p:cNvSpPr>
            <a:spLocks noChangeShapeType="1"/>
          </p:cNvSpPr>
          <p:nvPr/>
        </p:nvSpPr>
        <p:spPr bwMode="auto">
          <a:xfrm flipH="1">
            <a:off x="76676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8" name="Line 551"/>
          <p:cNvSpPr>
            <a:spLocks noChangeShapeType="1"/>
          </p:cNvSpPr>
          <p:nvPr/>
        </p:nvSpPr>
        <p:spPr bwMode="auto">
          <a:xfrm flipV="1">
            <a:off x="881856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9" name="Rectangle 552"/>
          <p:cNvSpPr>
            <a:spLocks noChangeArrowheads="1"/>
          </p:cNvSpPr>
          <p:nvPr/>
        </p:nvSpPr>
        <p:spPr bwMode="auto">
          <a:xfrm>
            <a:off x="7667625" y="30464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20" name="Line 553"/>
          <p:cNvSpPr>
            <a:spLocks noChangeShapeType="1"/>
          </p:cNvSpPr>
          <p:nvPr/>
        </p:nvSpPr>
        <p:spPr bwMode="auto">
          <a:xfrm flipH="1">
            <a:off x="76676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1" name="Line 554"/>
          <p:cNvSpPr>
            <a:spLocks noChangeShapeType="1"/>
          </p:cNvSpPr>
          <p:nvPr/>
        </p:nvSpPr>
        <p:spPr bwMode="auto">
          <a:xfrm flipV="1">
            <a:off x="766762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2" name="Line 555"/>
          <p:cNvSpPr>
            <a:spLocks noChangeShapeType="1"/>
          </p:cNvSpPr>
          <p:nvPr/>
        </p:nvSpPr>
        <p:spPr bwMode="auto">
          <a:xfrm flipH="1">
            <a:off x="76676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3" name="Line 556"/>
          <p:cNvSpPr>
            <a:spLocks noChangeShapeType="1"/>
          </p:cNvSpPr>
          <p:nvPr/>
        </p:nvSpPr>
        <p:spPr bwMode="auto">
          <a:xfrm flipV="1">
            <a:off x="881856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4" name="Rectangle 557"/>
          <p:cNvSpPr>
            <a:spLocks noChangeArrowheads="1"/>
          </p:cNvSpPr>
          <p:nvPr/>
        </p:nvSpPr>
        <p:spPr bwMode="auto">
          <a:xfrm>
            <a:off x="7667625" y="26860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25" name="Line 558"/>
          <p:cNvSpPr>
            <a:spLocks noChangeShapeType="1"/>
          </p:cNvSpPr>
          <p:nvPr/>
        </p:nvSpPr>
        <p:spPr bwMode="auto">
          <a:xfrm flipH="1">
            <a:off x="76676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6" name="Line 559"/>
          <p:cNvSpPr>
            <a:spLocks noChangeShapeType="1"/>
          </p:cNvSpPr>
          <p:nvPr/>
        </p:nvSpPr>
        <p:spPr bwMode="auto">
          <a:xfrm flipV="1">
            <a:off x="766762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7" name="Line 560"/>
          <p:cNvSpPr>
            <a:spLocks noChangeShapeType="1"/>
          </p:cNvSpPr>
          <p:nvPr/>
        </p:nvSpPr>
        <p:spPr bwMode="auto">
          <a:xfrm flipH="1">
            <a:off x="76676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8" name="Line 561"/>
          <p:cNvSpPr>
            <a:spLocks noChangeShapeType="1"/>
          </p:cNvSpPr>
          <p:nvPr/>
        </p:nvSpPr>
        <p:spPr bwMode="auto">
          <a:xfrm flipV="1">
            <a:off x="881856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9" name="Rectangle 562"/>
          <p:cNvSpPr>
            <a:spLocks noChangeArrowheads="1"/>
          </p:cNvSpPr>
          <p:nvPr/>
        </p:nvSpPr>
        <p:spPr bwMode="auto">
          <a:xfrm>
            <a:off x="7667625" y="23256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30" name="Line 563"/>
          <p:cNvSpPr>
            <a:spLocks noChangeShapeType="1"/>
          </p:cNvSpPr>
          <p:nvPr/>
        </p:nvSpPr>
        <p:spPr bwMode="auto">
          <a:xfrm flipH="1">
            <a:off x="76676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1" name="Line 564"/>
          <p:cNvSpPr>
            <a:spLocks noChangeShapeType="1"/>
          </p:cNvSpPr>
          <p:nvPr/>
        </p:nvSpPr>
        <p:spPr bwMode="auto">
          <a:xfrm flipV="1">
            <a:off x="766762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2" name="Line 565"/>
          <p:cNvSpPr>
            <a:spLocks noChangeShapeType="1"/>
          </p:cNvSpPr>
          <p:nvPr/>
        </p:nvSpPr>
        <p:spPr bwMode="auto">
          <a:xfrm flipH="1">
            <a:off x="7667625"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3" name="Line 566"/>
          <p:cNvSpPr>
            <a:spLocks noChangeShapeType="1"/>
          </p:cNvSpPr>
          <p:nvPr/>
        </p:nvSpPr>
        <p:spPr bwMode="auto">
          <a:xfrm flipV="1">
            <a:off x="881856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4" name="Rectangle 567"/>
          <p:cNvSpPr>
            <a:spLocks noChangeArrowheads="1"/>
          </p:cNvSpPr>
          <p:nvPr/>
        </p:nvSpPr>
        <p:spPr bwMode="auto">
          <a:xfrm>
            <a:off x="7667625" y="1966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35" name="Line 568"/>
          <p:cNvSpPr>
            <a:spLocks noChangeShapeType="1"/>
          </p:cNvSpPr>
          <p:nvPr/>
        </p:nvSpPr>
        <p:spPr bwMode="auto">
          <a:xfrm flipH="1">
            <a:off x="766762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6" name="Line 569"/>
          <p:cNvSpPr>
            <a:spLocks noChangeShapeType="1"/>
          </p:cNvSpPr>
          <p:nvPr/>
        </p:nvSpPr>
        <p:spPr bwMode="auto">
          <a:xfrm flipV="1">
            <a:off x="766762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7" name="Line 570"/>
          <p:cNvSpPr>
            <a:spLocks noChangeShapeType="1"/>
          </p:cNvSpPr>
          <p:nvPr/>
        </p:nvSpPr>
        <p:spPr bwMode="auto">
          <a:xfrm flipH="1">
            <a:off x="7667625"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8" name="Line 571"/>
          <p:cNvSpPr>
            <a:spLocks noChangeShapeType="1"/>
          </p:cNvSpPr>
          <p:nvPr/>
        </p:nvSpPr>
        <p:spPr bwMode="auto">
          <a:xfrm flipV="1">
            <a:off x="881856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9" name="Line 572"/>
          <p:cNvSpPr>
            <a:spLocks noChangeShapeType="1"/>
          </p:cNvSpPr>
          <p:nvPr/>
        </p:nvSpPr>
        <p:spPr bwMode="auto">
          <a:xfrm>
            <a:off x="7380288"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40" name="Line 573"/>
          <p:cNvSpPr>
            <a:spLocks noChangeShapeType="1"/>
          </p:cNvSpPr>
          <p:nvPr/>
        </p:nvSpPr>
        <p:spPr bwMode="auto">
          <a:xfrm>
            <a:off x="882015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41" name="Line 574"/>
          <p:cNvSpPr>
            <a:spLocks noChangeShapeType="1"/>
          </p:cNvSpPr>
          <p:nvPr/>
        </p:nvSpPr>
        <p:spPr bwMode="auto">
          <a:xfrm flipV="1">
            <a:off x="738028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42" name="Text Box 575"/>
          <p:cNvSpPr txBox="1">
            <a:spLocks noChangeArrowheads="1"/>
          </p:cNvSpPr>
          <p:nvPr/>
        </p:nvSpPr>
        <p:spPr bwMode="auto">
          <a:xfrm>
            <a:off x="7950200" y="1773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143" name="Text Box 576"/>
          <p:cNvSpPr txBox="1">
            <a:spLocks noChangeArrowheads="1"/>
          </p:cNvSpPr>
          <p:nvPr/>
        </p:nvSpPr>
        <p:spPr bwMode="auto">
          <a:xfrm>
            <a:off x="7886700"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144" name="Text Box 577"/>
          <p:cNvSpPr txBox="1">
            <a:spLocks noChangeArrowheads="1"/>
          </p:cNvSpPr>
          <p:nvPr/>
        </p:nvSpPr>
        <p:spPr bwMode="auto">
          <a:xfrm>
            <a:off x="7886700"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145" name="Text Box 578"/>
          <p:cNvSpPr txBox="1">
            <a:spLocks noChangeArrowheads="1"/>
          </p:cNvSpPr>
          <p:nvPr/>
        </p:nvSpPr>
        <p:spPr bwMode="auto">
          <a:xfrm>
            <a:off x="7886700"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146" name="Text Box 579"/>
          <p:cNvSpPr txBox="1">
            <a:spLocks noChangeArrowheads="1"/>
          </p:cNvSpPr>
          <p:nvPr/>
        </p:nvSpPr>
        <p:spPr bwMode="auto">
          <a:xfrm>
            <a:off x="7886700"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147" name="Text Box 580"/>
          <p:cNvSpPr txBox="1">
            <a:spLocks noChangeArrowheads="1"/>
          </p:cNvSpPr>
          <p:nvPr/>
        </p:nvSpPr>
        <p:spPr bwMode="auto">
          <a:xfrm>
            <a:off x="7886700"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2148" name="Text Box 581"/>
          <p:cNvSpPr txBox="1">
            <a:spLocks noChangeArrowheads="1"/>
          </p:cNvSpPr>
          <p:nvPr/>
        </p:nvSpPr>
        <p:spPr bwMode="auto">
          <a:xfrm>
            <a:off x="7956550" y="3932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149" name="Text Box 582"/>
          <p:cNvSpPr txBox="1">
            <a:spLocks noChangeArrowheads="1"/>
          </p:cNvSpPr>
          <p:nvPr/>
        </p:nvSpPr>
        <p:spPr bwMode="auto">
          <a:xfrm>
            <a:off x="7956550" y="4652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150" name="Text Box 583"/>
          <p:cNvSpPr txBox="1">
            <a:spLocks noChangeArrowheads="1"/>
          </p:cNvSpPr>
          <p:nvPr/>
        </p:nvSpPr>
        <p:spPr bwMode="auto">
          <a:xfrm>
            <a:off x="7956550" y="5013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151" name="Text Box 584"/>
          <p:cNvSpPr txBox="1">
            <a:spLocks noChangeArrowheads="1"/>
          </p:cNvSpPr>
          <p:nvPr/>
        </p:nvSpPr>
        <p:spPr bwMode="auto">
          <a:xfrm>
            <a:off x="7956550" y="5373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152" name="Text Box 585"/>
          <p:cNvSpPr txBox="1">
            <a:spLocks noChangeArrowheads="1"/>
          </p:cNvSpPr>
          <p:nvPr/>
        </p:nvSpPr>
        <p:spPr bwMode="auto">
          <a:xfrm>
            <a:off x="7956550" y="4292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153" name="Text Box 586"/>
          <p:cNvSpPr txBox="1">
            <a:spLocks noChangeArrowheads="1"/>
          </p:cNvSpPr>
          <p:nvPr/>
        </p:nvSpPr>
        <p:spPr bwMode="auto">
          <a:xfrm>
            <a:off x="7550150"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-5</a:t>
            </a:r>
          </a:p>
          <a:p>
            <a:pPr algn="ctr" eaLnBrk="1" hangingPunct="1"/>
            <a:r>
              <a:rPr lang="ja-JP" altLang="en-US" sz="2400">
                <a:solidFill>
                  <a:schemeClr val="tx1"/>
                </a:solidFill>
              </a:rPr>
              <a:t>（負の数）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06070"/>
                                        </p:tgtEl>
                                      </p:cBhvr>
                                    </p:animEffect>
                                    <p:set>
                                      <p:cBhvr>
                                        <p:cTn id="7" dur="1" fill="hold">
                                          <p:stCondLst>
                                            <p:cond delay="499"/>
                                          </p:stCondLst>
                                        </p:cTn>
                                        <p:tgtEl>
                                          <p:spTgt spid="506070"/>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grpId="0" nodeType="clickEffect">
                                  <p:stCondLst>
                                    <p:cond delay="0"/>
                                  </p:stCondLst>
                                  <p:childTnLst>
                                    <p:animEffect transition="out" filter="blinds(horizontal)">
                                      <p:cBhvr>
                                        <p:cTn id="11" dur="500"/>
                                        <p:tgtEl>
                                          <p:spTgt spid="506145"/>
                                        </p:tgtEl>
                                      </p:cBhvr>
                                    </p:animEffect>
                                    <p:set>
                                      <p:cBhvr>
                                        <p:cTn id="12" dur="1" fill="hold">
                                          <p:stCondLst>
                                            <p:cond delay="499"/>
                                          </p:stCondLst>
                                        </p:cTn>
                                        <p:tgtEl>
                                          <p:spTgt spid="506145"/>
                                        </p:tgtEl>
                                        <p:attrNameLst>
                                          <p:attrName>style.visibility</p:attrName>
                                        </p:attrNameLst>
                                      </p:cBhvr>
                                      <p:to>
                                        <p:strVal val="hidden"/>
                                      </p:to>
                                    </p:set>
                                  </p:childTnLst>
                                </p:cTn>
                              </p:par>
                              <p:par>
                                <p:cTn id="13" presetID="3" presetClass="exit" presetSubtype="10" fill="hold" grpId="0" nodeType="withEffect">
                                  <p:stCondLst>
                                    <p:cond delay="0"/>
                                  </p:stCondLst>
                                  <p:childTnLst>
                                    <p:animEffect transition="out" filter="blinds(horizontal)">
                                      <p:cBhvr>
                                        <p:cTn id="14" dur="500"/>
                                        <p:tgtEl>
                                          <p:spTgt spid="506144"/>
                                        </p:tgtEl>
                                      </p:cBhvr>
                                    </p:animEffect>
                                    <p:set>
                                      <p:cBhvr>
                                        <p:cTn id="15" dur="1" fill="hold">
                                          <p:stCondLst>
                                            <p:cond delay="499"/>
                                          </p:stCondLst>
                                        </p:cTn>
                                        <p:tgtEl>
                                          <p:spTgt spid="50614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xit" presetSubtype="10" fill="hold" grpId="0" nodeType="clickEffect">
                                  <p:stCondLst>
                                    <p:cond delay="0"/>
                                  </p:stCondLst>
                                  <p:childTnLst>
                                    <p:animEffect transition="out" filter="blinds(horizontal)">
                                      <p:cBhvr>
                                        <p:cTn id="19" dur="500"/>
                                        <p:tgtEl>
                                          <p:spTgt spid="506220"/>
                                        </p:tgtEl>
                                      </p:cBhvr>
                                    </p:animEffect>
                                    <p:set>
                                      <p:cBhvr>
                                        <p:cTn id="20" dur="1" fill="hold">
                                          <p:stCondLst>
                                            <p:cond delay="499"/>
                                          </p:stCondLst>
                                        </p:cTn>
                                        <p:tgtEl>
                                          <p:spTgt spid="506220"/>
                                        </p:tgtEl>
                                        <p:attrNameLst>
                                          <p:attrName>style.visibility</p:attrName>
                                        </p:attrNameLst>
                                      </p:cBhvr>
                                      <p:to>
                                        <p:strVal val="hidden"/>
                                      </p:to>
                                    </p:set>
                                  </p:childTnLst>
                                </p:cTn>
                              </p:par>
                              <p:par>
                                <p:cTn id="21" presetID="3" presetClass="exit" presetSubtype="10" fill="hold" grpId="0" nodeType="withEffect">
                                  <p:stCondLst>
                                    <p:cond delay="0"/>
                                  </p:stCondLst>
                                  <p:childTnLst>
                                    <p:animEffect transition="out" filter="blinds(horizontal)">
                                      <p:cBhvr>
                                        <p:cTn id="22" dur="500"/>
                                        <p:tgtEl>
                                          <p:spTgt spid="506219"/>
                                        </p:tgtEl>
                                      </p:cBhvr>
                                    </p:animEffect>
                                    <p:set>
                                      <p:cBhvr>
                                        <p:cTn id="23" dur="1" fill="hold">
                                          <p:stCondLst>
                                            <p:cond delay="499"/>
                                          </p:stCondLst>
                                        </p:cTn>
                                        <p:tgtEl>
                                          <p:spTgt spid="506219"/>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506218"/>
                                        </p:tgtEl>
                                      </p:cBhvr>
                                    </p:animEffect>
                                    <p:set>
                                      <p:cBhvr>
                                        <p:cTn id="26" dur="1" fill="hold">
                                          <p:stCondLst>
                                            <p:cond delay="499"/>
                                          </p:stCondLst>
                                        </p:cTn>
                                        <p:tgtEl>
                                          <p:spTgt spid="506218"/>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xit" presetSubtype="10" fill="hold" grpId="0" nodeType="clickEffect">
                                  <p:stCondLst>
                                    <p:cond delay="0"/>
                                  </p:stCondLst>
                                  <p:childTnLst>
                                    <p:animEffect transition="out" filter="blinds(horizontal)">
                                      <p:cBhvr>
                                        <p:cTn id="30" dur="500"/>
                                        <p:tgtEl>
                                          <p:spTgt spid="506295"/>
                                        </p:tgtEl>
                                      </p:cBhvr>
                                    </p:animEffect>
                                    <p:set>
                                      <p:cBhvr>
                                        <p:cTn id="31" dur="1" fill="hold">
                                          <p:stCondLst>
                                            <p:cond delay="499"/>
                                          </p:stCondLst>
                                        </p:cTn>
                                        <p:tgtEl>
                                          <p:spTgt spid="506295"/>
                                        </p:tgtEl>
                                        <p:attrNameLst>
                                          <p:attrName>style.visibility</p:attrName>
                                        </p:attrNameLst>
                                      </p:cBhvr>
                                      <p:to>
                                        <p:strVal val="hidden"/>
                                      </p:to>
                                    </p:set>
                                  </p:childTnLst>
                                </p:cTn>
                              </p:par>
                              <p:par>
                                <p:cTn id="32" presetID="3" presetClass="exit" presetSubtype="10" fill="hold" grpId="0" nodeType="withEffect">
                                  <p:stCondLst>
                                    <p:cond delay="0"/>
                                  </p:stCondLst>
                                  <p:childTnLst>
                                    <p:animEffect transition="out" filter="blinds(horizontal)">
                                      <p:cBhvr>
                                        <p:cTn id="33" dur="500"/>
                                        <p:tgtEl>
                                          <p:spTgt spid="506294"/>
                                        </p:tgtEl>
                                      </p:cBhvr>
                                    </p:animEffect>
                                    <p:set>
                                      <p:cBhvr>
                                        <p:cTn id="34" dur="1" fill="hold">
                                          <p:stCondLst>
                                            <p:cond delay="499"/>
                                          </p:stCondLst>
                                        </p:cTn>
                                        <p:tgtEl>
                                          <p:spTgt spid="506294"/>
                                        </p:tgtEl>
                                        <p:attrNameLst>
                                          <p:attrName>style.visibility</p:attrName>
                                        </p:attrNameLst>
                                      </p:cBhvr>
                                      <p:to>
                                        <p:strVal val="hidden"/>
                                      </p:to>
                                    </p:set>
                                  </p:childTnLst>
                                </p:cTn>
                              </p:par>
                              <p:par>
                                <p:cTn id="35" presetID="3" presetClass="exit" presetSubtype="10" fill="hold" grpId="0" nodeType="withEffect">
                                  <p:stCondLst>
                                    <p:cond delay="0"/>
                                  </p:stCondLst>
                                  <p:childTnLst>
                                    <p:animEffect transition="out" filter="blinds(horizontal)">
                                      <p:cBhvr>
                                        <p:cTn id="36" dur="500"/>
                                        <p:tgtEl>
                                          <p:spTgt spid="506293"/>
                                        </p:tgtEl>
                                      </p:cBhvr>
                                    </p:animEffect>
                                    <p:set>
                                      <p:cBhvr>
                                        <p:cTn id="37" dur="1" fill="hold">
                                          <p:stCondLst>
                                            <p:cond delay="499"/>
                                          </p:stCondLst>
                                        </p:cTn>
                                        <p:tgtEl>
                                          <p:spTgt spid="506293"/>
                                        </p:tgtEl>
                                        <p:attrNameLst>
                                          <p:attrName>style.visibility</p:attrName>
                                        </p:attrNameLst>
                                      </p:cBhvr>
                                      <p:to>
                                        <p:strVal val="hidden"/>
                                      </p:to>
                                    </p:set>
                                  </p:childTnLst>
                                </p:cTn>
                              </p:par>
                              <p:par>
                                <p:cTn id="38" presetID="3" presetClass="exit" presetSubtype="10" fill="hold" grpId="0" nodeType="withEffect">
                                  <p:stCondLst>
                                    <p:cond delay="0"/>
                                  </p:stCondLst>
                                  <p:childTnLst>
                                    <p:animEffect transition="out" filter="blinds(horizontal)">
                                      <p:cBhvr>
                                        <p:cTn id="39" dur="500"/>
                                        <p:tgtEl>
                                          <p:spTgt spid="506296"/>
                                        </p:tgtEl>
                                      </p:cBhvr>
                                    </p:animEffect>
                                    <p:set>
                                      <p:cBhvr>
                                        <p:cTn id="40" dur="1" fill="hold">
                                          <p:stCondLst>
                                            <p:cond delay="499"/>
                                          </p:stCondLst>
                                        </p:cTn>
                                        <p:tgtEl>
                                          <p:spTgt spid="506296"/>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xit" presetSubtype="10" fill="hold" grpId="0" nodeType="clickEffect">
                                  <p:stCondLst>
                                    <p:cond delay="0"/>
                                  </p:stCondLst>
                                  <p:childTnLst>
                                    <p:animEffect transition="out" filter="blinds(horizontal)">
                                      <p:cBhvr>
                                        <p:cTn id="44" dur="500"/>
                                        <p:tgtEl>
                                          <p:spTgt spid="506370"/>
                                        </p:tgtEl>
                                      </p:cBhvr>
                                    </p:animEffect>
                                    <p:set>
                                      <p:cBhvr>
                                        <p:cTn id="45" dur="1" fill="hold">
                                          <p:stCondLst>
                                            <p:cond delay="499"/>
                                          </p:stCondLst>
                                        </p:cTn>
                                        <p:tgtEl>
                                          <p:spTgt spid="506370"/>
                                        </p:tgtEl>
                                        <p:attrNameLst>
                                          <p:attrName>style.visibility</p:attrName>
                                        </p:attrNameLst>
                                      </p:cBhvr>
                                      <p:to>
                                        <p:strVal val="hidden"/>
                                      </p:to>
                                    </p:set>
                                  </p:childTnLst>
                                </p:cTn>
                              </p:par>
                              <p:par>
                                <p:cTn id="46" presetID="3" presetClass="exit" presetSubtype="10" fill="hold" grpId="0" nodeType="withEffect">
                                  <p:stCondLst>
                                    <p:cond delay="0"/>
                                  </p:stCondLst>
                                  <p:childTnLst>
                                    <p:animEffect transition="out" filter="blinds(horizontal)">
                                      <p:cBhvr>
                                        <p:cTn id="47" dur="500"/>
                                        <p:tgtEl>
                                          <p:spTgt spid="506369"/>
                                        </p:tgtEl>
                                      </p:cBhvr>
                                    </p:animEffect>
                                    <p:set>
                                      <p:cBhvr>
                                        <p:cTn id="48" dur="1" fill="hold">
                                          <p:stCondLst>
                                            <p:cond delay="499"/>
                                          </p:stCondLst>
                                        </p:cTn>
                                        <p:tgtEl>
                                          <p:spTgt spid="506369"/>
                                        </p:tgtEl>
                                        <p:attrNameLst>
                                          <p:attrName>style.visibility</p:attrName>
                                        </p:attrNameLst>
                                      </p:cBhvr>
                                      <p:to>
                                        <p:strVal val="hidden"/>
                                      </p:to>
                                    </p:set>
                                  </p:childTnLst>
                                </p:cTn>
                              </p:par>
                              <p:par>
                                <p:cTn id="49" presetID="3" presetClass="exit" presetSubtype="10" fill="hold" grpId="0" nodeType="withEffect">
                                  <p:stCondLst>
                                    <p:cond delay="0"/>
                                  </p:stCondLst>
                                  <p:childTnLst>
                                    <p:animEffect transition="out" filter="blinds(horizontal)">
                                      <p:cBhvr>
                                        <p:cTn id="50" dur="500"/>
                                        <p:tgtEl>
                                          <p:spTgt spid="506368"/>
                                        </p:tgtEl>
                                      </p:cBhvr>
                                    </p:animEffect>
                                    <p:set>
                                      <p:cBhvr>
                                        <p:cTn id="51" dur="1" fill="hold">
                                          <p:stCondLst>
                                            <p:cond delay="499"/>
                                          </p:stCondLst>
                                        </p:cTn>
                                        <p:tgtEl>
                                          <p:spTgt spid="506368"/>
                                        </p:tgtEl>
                                        <p:attrNameLst>
                                          <p:attrName>style.visibility</p:attrName>
                                        </p:attrNameLst>
                                      </p:cBhvr>
                                      <p:to>
                                        <p:strVal val="hidden"/>
                                      </p:to>
                                    </p:set>
                                  </p:childTnLst>
                                </p:cTn>
                              </p:par>
                              <p:par>
                                <p:cTn id="52" presetID="3" presetClass="exit" presetSubtype="10" fill="hold" grpId="0" nodeType="withEffect">
                                  <p:stCondLst>
                                    <p:cond delay="0"/>
                                  </p:stCondLst>
                                  <p:childTnLst>
                                    <p:animEffect transition="out" filter="blinds(horizontal)">
                                      <p:cBhvr>
                                        <p:cTn id="53" dur="500"/>
                                        <p:tgtEl>
                                          <p:spTgt spid="506371"/>
                                        </p:tgtEl>
                                      </p:cBhvr>
                                    </p:animEffect>
                                    <p:set>
                                      <p:cBhvr>
                                        <p:cTn id="54" dur="1" fill="hold">
                                          <p:stCondLst>
                                            <p:cond delay="499"/>
                                          </p:stCondLst>
                                        </p:cTn>
                                        <p:tgtEl>
                                          <p:spTgt spid="506371"/>
                                        </p:tgtEl>
                                        <p:attrNameLst>
                                          <p:attrName>style.visibility</p:attrName>
                                        </p:attrNameLst>
                                      </p:cBhvr>
                                      <p:to>
                                        <p:strVal val="hidden"/>
                                      </p:to>
                                    </p:set>
                                  </p:childTnLst>
                                </p:cTn>
                              </p:par>
                              <p:par>
                                <p:cTn id="55" presetID="3" presetClass="exit" presetSubtype="10" fill="hold" grpId="0" nodeType="withEffect">
                                  <p:stCondLst>
                                    <p:cond delay="0"/>
                                  </p:stCondLst>
                                  <p:childTnLst>
                                    <p:animEffect transition="out" filter="blinds(horizontal)">
                                      <p:cBhvr>
                                        <p:cTn id="56" dur="500"/>
                                        <p:tgtEl>
                                          <p:spTgt spid="506372"/>
                                        </p:tgtEl>
                                      </p:cBhvr>
                                    </p:animEffect>
                                    <p:set>
                                      <p:cBhvr>
                                        <p:cTn id="57" dur="1" fill="hold">
                                          <p:stCondLst>
                                            <p:cond delay="499"/>
                                          </p:stCondLst>
                                        </p:cTn>
                                        <p:tgtEl>
                                          <p:spTgt spid="50637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070" grpId="0" animBg="1"/>
      <p:bldP spid="506144" grpId="0" animBg="1"/>
      <p:bldP spid="506145" grpId="0" animBg="1"/>
      <p:bldP spid="506218" grpId="0" animBg="1"/>
      <p:bldP spid="506219" grpId="0" animBg="1"/>
      <p:bldP spid="506220" grpId="0" animBg="1"/>
      <p:bldP spid="506293" grpId="0" animBg="1"/>
      <p:bldP spid="506294" grpId="0" animBg="1"/>
      <p:bldP spid="506295" grpId="0" animBg="1"/>
      <p:bldP spid="506296" grpId="0" animBg="1"/>
      <p:bldP spid="506368" grpId="0" animBg="1"/>
      <p:bldP spid="506369" grpId="0" animBg="1"/>
      <p:bldP spid="506370" grpId="0" animBg="1"/>
      <p:bldP spid="506371" grpId="0" animBg="1"/>
      <p:bldP spid="50637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337" name="Rectangle 433"/>
          <p:cNvSpPr>
            <a:spLocks noChangeArrowheads="1"/>
          </p:cNvSpPr>
          <p:nvPr/>
        </p:nvSpPr>
        <p:spPr bwMode="auto">
          <a:xfrm>
            <a:off x="521970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8" name="Rectangle 434"/>
          <p:cNvSpPr>
            <a:spLocks noChangeArrowheads="1"/>
          </p:cNvSpPr>
          <p:nvPr/>
        </p:nvSpPr>
        <p:spPr bwMode="auto">
          <a:xfrm>
            <a:off x="521970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9" name="Rectangle 435"/>
          <p:cNvSpPr>
            <a:spLocks noChangeArrowheads="1"/>
          </p:cNvSpPr>
          <p:nvPr/>
        </p:nvSpPr>
        <p:spPr bwMode="auto">
          <a:xfrm>
            <a:off x="5219700"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4" name="Rectangle 430"/>
          <p:cNvSpPr>
            <a:spLocks noChangeArrowheads="1"/>
          </p:cNvSpPr>
          <p:nvPr/>
        </p:nvSpPr>
        <p:spPr bwMode="auto">
          <a:xfrm>
            <a:off x="7451725" y="2708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5" name="Rectangle 431"/>
          <p:cNvSpPr>
            <a:spLocks noChangeArrowheads="1"/>
          </p:cNvSpPr>
          <p:nvPr/>
        </p:nvSpPr>
        <p:spPr bwMode="auto">
          <a:xfrm>
            <a:off x="7451725" y="2347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6" name="Rectangle 432"/>
          <p:cNvSpPr>
            <a:spLocks noChangeArrowheads="1"/>
          </p:cNvSpPr>
          <p:nvPr/>
        </p:nvSpPr>
        <p:spPr bwMode="auto">
          <a:xfrm>
            <a:off x="7451725" y="1989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2" name="Rectangle 2"/>
          <p:cNvSpPr>
            <a:spLocks noChangeArrowheads="1"/>
          </p:cNvSpPr>
          <p:nvPr/>
        </p:nvSpPr>
        <p:spPr bwMode="auto">
          <a:xfrm>
            <a:off x="2851150" y="3068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3" name="Rectangle 3"/>
          <p:cNvSpPr>
            <a:spLocks noChangeArrowheads="1"/>
          </p:cNvSpPr>
          <p:nvPr/>
        </p:nvSpPr>
        <p:spPr bwMode="auto">
          <a:xfrm>
            <a:off x="2851150"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4" name="Rectangle 4"/>
          <p:cNvSpPr>
            <a:spLocks noChangeArrowheads="1"/>
          </p:cNvSpPr>
          <p:nvPr/>
        </p:nvSpPr>
        <p:spPr bwMode="auto">
          <a:xfrm>
            <a:off x="2851150"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5" name="Rectangle 5"/>
          <p:cNvSpPr>
            <a:spLocks noChangeArrowheads="1"/>
          </p:cNvSpPr>
          <p:nvPr/>
        </p:nvSpPr>
        <p:spPr bwMode="auto">
          <a:xfrm>
            <a:off x="2851150"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6" name="Rectangle 6"/>
          <p:cNvSpPr>
            <a:spLocks noChangeArrowheads="1"/>
          </p:cNvSpPr>
          <p:nvPr/>
        </p:nvSpPr>
        <p:spPr bwMode="auto">
          <a:xfrm>
            <a:off x="285115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7" name="Rectangle 7"/>
          <p:cNvSpPr>
            <a:spLocks noChangeArrowheads="1"/>
          </p:cNvSpPr>
          <p:nvPr/>
        </p:nvSpPr>
        <p:spPr bwMode="auto">
          <a:xfrm>
            <a:off x="285115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8" name="Rectangle 8"/>
          <p:cNvSpPr>
            <a:spLocks noChangeArrowheads="1"/>
          </p:cNvSpPr>
          <p:nvPr/>
        </p:nvSpPr>
        <p:spPr bwMode="auto">
          <a:xfrm>
            <a:off x="2851150"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9" name="Rectangle 9"/>
          <p:cNvSpPr>
            <a:spLocks noChangeArrowheads="1"/>
          </p:cNvSpPr>
          <p:nvPr/>
        </p:nvSpPr>
        <p:spPr bwMode="auto">
          <a:xfrm>
            <a:off x="614363"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0" name="Rectangle 10"/>
          <p:cNvSpPr>
            <a:spLocks noChangeArrowheads="1"/>
          </p:cNvSpPr>
          <p:nvPr/>
        </p:nvSpPr>
        <p:spPr bwMode="auto">
          <a:xfrm>
            <a:off x="614363"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1" name="Rectangle 11"/>
          <p:cNvSpPr>
            <a:spLocks noChangeArrowheads="1"/>
          </p:cNvSpPr>
          <p:nvPr/>
        </p:nvSpPr>
        <p:spPr bwMode="auto">
          <a:xfrm>
            <a:off x="614363"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2" name="Rectangle 12"/>
          <p:cNvSpPr>
            <a:spLocks noChangeArrowheads="1"/>
          </p:cNvSpPr>
          <p:nvPr/>
        </p:nvSpPr>
        <p:spPr bwMode="auto">
          <a:xfrm>
            <a:off x="614363"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3" name="Rectangle 13"/>
          <p:cNvSpPr>
            <a:spLocks noGrp="1" noChangeArrowheads="1"/>
          </p:cNvSpPr>
          <p:nvPr>
            <p:ph type="title" idx="4294967295"/>
          </p:nvPr>
        </p:nvSpPr>
        <p:spPr/>
        <p:txBody>
          <a:bodyPr/>
          <a:lstStyle/>
          <a:p>
            <a:r>
              <a:rPr lang="ja-JP" altLang="en-US"/>
              <a:t>補数による演算</a:t>
            </a:r>
            <a:endParaRPr lang="en-US" altLang="ja-JP"/>
          </a:p>
        </p:txBody>
      </p:sp>
      <p:sp>
        <p:nvSpPr>
          <p:cNvPr id="333844" name="Line 14"/>
          <p:cNvSpPr>
            <a:spLocks noChangeShapeType="1"/>
          </p:cNvSpPr>
          <p:nvPr/>
        </p:nvSpPr>
        <p:spPr bwMode="auto">
          <a:xfrm>
            <a:off x="323850"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45" name="Line 15"/>
          <p:cNvSpPr>
            <a:spLocks noChangeShapeType="1"/>
          </p:cNvSpPr>
          <p:nvPr/>
        </p:nvSpPr>
        <p:spPr bwMode="auto">
          <a:xfrm>
            <a:off x="17637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46" name="Line 16"/>
          <p:cNvSpPr>
            <a:spLocks noChangeShapeType="1"/>
          </p:cNvSpPr>
          <p:nvPr/>
        </p:nvSpPr>
        <p:spPr bwMode="auto">
          <a:xfrm flipV="1">
            <a:off x="32385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47" name="Text Box 17"/>
          <p:cNvSpPr txBox="1">
            <a:spLocks noChangeArrowheads="1"/>
          </p:cNvSpPr>
          <p:nvPr/>
        </p:nvSpPr>
        <p:spPr bwMode="auto">
          <a:xfrm>
            <a:off x="1012825" y="6015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kumimoji="0" lang="en-US" altLang="ja-JP" sz="2400">
                <a:solidFill>
                  <a:schemeClr val="tx1"/>
                </a:solidFill>
              </a:rPr>
              <a:t>4</a:t>
            </a:r>
            <a:endParaRPr lang="en-US" altLang="ja-JP" sz="2400">
              <a:solidFill>
                <a:schemeClr val="tx1"/>
              </a:solidFill>
            </a:endParaRPr>
          </a:p>
        </p:txBody>
      </p:sp>
      <p:sp>
        <p:nvSpPr>
          <p:cNvPr id="333848" name="Rectangle 18"/>
          <p:cNvSpPr>
            <a:spLocks noChangeArrowheads="1"/>
          </p:cNvSpPr>
          <p:nvPr/>
        </p:nvSpPr>
        <p:spPr bwMode="auto">
          <a:xfrm>
            <a:off x="284480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9" name="Line 19"/>
          <p:cNvSpPr>
            <a:spLocks noChangeShapeType="1"/>
          </p:cNvSpPr>
          <p:nvPr/>
        </p:nvSpPr>
        <p:spPr bwMode="auto">
          <a:xfrm flipH="1">
            <a:off x="284480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0" name="Line 20"/>
          <p:cNvSpPr>
            <a:spLocks noChangeShapeType="1"/>
          </p:cNvSpPr>
          <p:nvPr/>
        </p:nvSpPr>
        <p:spPr bwMode="auto">
          <a:xfrm flipV="1">
            <a:off x="284480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1" name="Line 21"/>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2" name="Line 22"/>
          <p:cNvSpPr>
            <a:spLocks noChangeShapeType="1"/>
          </p:cNvSpPr>
          <p:nvPr/>
        </p:nvSpPr>
        <p:spPr bwMode="auto">
          <a:xfrm flipV="1">
            <a:off x="399573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3" name="Rectangle 23"/>
          <p:cNvSpPr>
            <a:spLocks noChangeArrowheads="1"/>
          </p:cNvSpPr>
          <p:nvPr/>
        </p:nvSpPr>
        <p:spPr bwMode="auto">
          <a:xfrm>
            <a:off x="284480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54" name="Line 24"/>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5" name="Line 25"/>
          <p:cNvSpPr>
            <a:spLocks noChangeShapeType="1"/>
          </p:cNvSpPr>
          <p:nvPr/>
        </p:nvSpPr>
        <p:spPr bwMode="auto">
          <a:xfrm flipV="1">
            <a:off x="284480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6" name="Line 26"/>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7" name="Line 27"/>
          <p:cNvSpPr>
            <a:spLocks noChangeShapeType="1"/>
          </p:cNvSpPr>
          <p:nvPr/>
        </p:nvSpPr>
        <p:spPr bwMode="auto">
          <a:xfrm flipV="1">
            <a:off x="399573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8" name="Rectangle 28"/>
          <p:cNvSpPr>
            <a:spLocks noChangeArrowheads="1"/>
          </p:cNvSpPr>
          <p:nvPr/>
        </p:nvSpPr>
        <p:spPr bwMode="auto">
          <a:xfrm>
            <a:off x="284480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59" name="Line 29"/>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0" name="Line 30"/>
          <p:cNvSpPr>
            <a:spLocks noChangeShapeType="1"/>
          </p:cNvSpPr>
          <p:nvPr/>
        </p:nvSpPr>
        <p:spPr bwMode="auto">
          <a:xfrm flipV="1">
            <a:off x="284480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1" name="Line 31"/>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2" name="Line 32"/>
          <p:cNvSpPr>
            <a:spLocks noChangeShapeType="1"/>
          </p:cNvSpPr>
          <p:nvPr/>
        </p:nvSpPr>
        <p:spPr bwMode="auto">
          <a:xfrm flipV="1">
            <a:off x="399573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3" name="Rectangle 33"/>
          <p:cNvSpPr>
            <a:spLocks noChangeArrowheads="1"/>
          </p:cNvSpPr>
          <p:nvPr/>
        </p:nvSpPr>
        <p:spPr bwMode="auto">
          <a:xfrm>
            <a:off x="284480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64" name="Line 34"/>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5" name="Line 35"/>
          <p:cNvSpPr>
            <a:spLocks noChangeShapeType="1"/>
          </p:cNvSpPr>
          <p:nvPr/>
        </p:nvSpPr>
        <p:spPr bwMode="auto">
          <a:xfrm flipV="1">
            <a:off x="284480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6" name="Line 36"/>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7" name="Line 37"/>
          <p:cNvSpPr>
            <a:spLocks noChangeShapeType="1"/>
          </p:cNvSpPr>
          <p:nvPr/>
        </p:nvSpPr>
        <p:spPr bwMode="auto">
          <a:xfrm flipV="1">
            <a:off x="399573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8" name="Rectangle 38"/>
          <p:cNvSpPr>
            <a:spLocks noChangeArrowheads="1"/>
          </p:cNvSpPr>
          <p:nvPr/>
        </p:nvSpPr>
        <p:spPr bwMode="auto">
          <a:xfrm>
            <a:off x="284480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69" name="Line 39"/>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0" name="Line 40"/>
          <p:cNvSpPr>
            <a:spLocks noChangeShapeType="1"/>
          </p:cNvSpPr>
          <p:nvPr/>
        </p:nvSpPr>
        <p:spPr bwMode="auto">
          <a:xfrm flipV="1">
            <a:off x="284480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1" name="Line 41"/>
          <p:cNvSpPr>
            <a:spLocks noChangeShapeType="1"/>
          </p:cNvSpPr>
          <p:nvPr/>
        </p:nvSpPr>
        <p:spPr bwMode="auto">
          <a:xfrm flipH="1">
            <a:off x="284480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2" name="Line 42"/>
          <p:cNvSpPr>
            <a:spLocks noChangeShapeType="1"/>
          </p:cNvSpPr>
          <p:nvPr/>
        </p:nvSpPr>
        <p:spPr bwMode="auto">
          <a:xfrm flipV="1">
            <a:off x="399573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3" name="Rectangle 43"/>
          <p:cNvSpPr>
            <a:spLocks noChangeArrowheads="1"/>
          </p:cNvSpPr>
          <p:nvPr/>
        </p:nvSpPr>
        <p:spPr bwMode="auto">
          <a:xfrm>
            <a:off x="284480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74" name="Line 44"/>
          <p:cNvSpPr>
            <a:spLocks noChangeShapeType="1"/>
          </p:cNvSpPr>
          <p:nvPr/>
        </p:nvSpPr>
        <p:spPr bwMode="auto">
          <a:xfrm flipH="1">
            <a:off x="284480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5" name="Line 45"/>
          <p:cNvSpPr>
            <a:spLocks noChangeShapeType="1"/>
          </p:cNvSpPr>
          <p:nvPr/>
        </p:nvSpPr>
        <p:spPr bwMode="auto">
          <a:xfrm flipV="1">
            <a:off x="284480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6" name="Line 46"/>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7" name="Line 47"/>
          <p:cNvSpPr>
            <a:spLocks noChangeShapeType="1"/>
          </p:cNvSpPr>
          <p:nvPr/>
        </p:nvSpPr>
        <p:spPr bwMode="auto">
          <a:xfrm flipV="1">
            <a:off x="399573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8" name="Rectangle 48"/>
          <p:cNvSpPr>
            <a:spLocks noChangeArrowheads="1"/>
          </p:cNvSpPr>
          <p:nvPr/>
        </p:nvSpPr>
        <p:spPr bwMode="auto">
          <a:xfrm>
            <a:off x="284480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79" name="Line 49"/>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0" name="Line 50"/>
          <p:cNvSpPr>
            <a:spLocks noChangeShapeType="1"/>
          </p:cNvSpPr>
          <p:nvPr/>
        </p:nvSpPr>
        <p:spPr bwMode="auto">
          <a:xfrm flipV="1">
            <a:off x="284480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1" name="Line 51"/>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2" name="Line 52"/>
          <p:cNvSpPr>
            <a:spLocks noChangeShapeType="1"/>
          </p:cNvSpPr>
          <p:nvPr/>
        </p:nvSpPr>
        <p:spPr bwMode="auto">
          <a:xfrm flipV="1">
            <a:off x="399573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3" name="Rectangle 53"/>
          <p:cNvSpPr>
            <a:spLocks noChangeArrowheads="1"/>
          </p:cNvSpPr>
          <p:nvPr/>
        </p:nvSpPr>
        <p:spPr bwMode="auto">
          <a:xfrm>
            <a:off x="284480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84" name="Line 54"/>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5" name="Line 55"/>
          <p:cNvSpPr>
            <a:spLocks noChangeShapeType="1"/>
          </p:cNvSpPr>
          <p:nvPr/>
        </p:nvSpPr>
        <p:spPr bwMode="auto">
          <a:xfrm flipV="1">
            <a:off x="284480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6" name="Line 56"/>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7" name="Line 57"/>
          <p:cNvSpPr>
            <a:spLocks noChangeShapeType="1"/>
          </p:cNvSpPr>
          <p:nvPr/>
        </p:nvSpPr>
        <p:spPr bwMode="auto">
          <a:xfrm flipV="1">
            <a:off x="399573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8" name="Rectangle 58"/>
          <p:cNvSpPr>
            <a:spLocks noChangeArrowheads="1"/>
          </p:cNvSpPr>
          <p:nvPr/>
        </p:nvSpPr>
        <p:spPr bwMode="auto">
          <a:xfrm>
            <a:off x="284480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89" name="Line 59"/>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0" name="Line 60"/>
          <p:cNvSpPr>
            <a:spLocks noChangeShapeType="1"/>
          </p:cNvSpPr>
          <p:nvPr/>
        </p:nvSpPr>
        <p:spPr bwMode="auto">
          <a:xfrm flipV="1">
            <a:off x="284480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1" name="Line 61"/>
          <p:cNvSpPr>
            <a:spLocks noChangeShapeType="1"/>
          </p:cNvSpPr>
          <p:nvPr/>
        </p:nvSpPr>
        <p:spPr bwMode="auto">
          <a:xfrm flipH="1">
            <a:off x="284480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2" name="Line 62"/>
          <p:cNvSpPr>
            <a:spLocks noChangeShapeType="1"/>
          </p:cNvSpPr>
          <p:nvPr/>
        </p:nvSpPr>
        <p:spPr bwMode="auto">
          <a:xfrm flipV="1">
            <a:off x="399573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3" name="Rectangle 63"/>
          <p:cNvSpPr>
            <a:spLocks noChangeArrowheads="1"/>
          </p:cNvSpPr>
          <p:nvPr/>
        </p:nvSpPr>
        <p:spPr bwMode="auto">
          <a:xfrm>
            <a:off x="284480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94" name="Line 64"/>
          <p:cNvSpPr>
            <a:spLocks noChangeShapeType="1"/>
          </p:cNvSpPr>
          <p:nvPr/>
        </p:nvSpPr>
        <p:spPr bwMode="auto">
          <a:xfrm flipH="1">
            <a:off x="284480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5" name="Line 65"/>
          <p:cNvSpPr>
            <a:spLocks noChangeShapeType="1"/>
          </p:cNvSpPr>
          <p:nvPr/>
        </p:nvSpPr>
        <p:spPr bwMode="auto">
          <a:xfrm flipV="1">
            <a:off x="284480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6" name="Line 66"/>
          <p:cNvSpPr>
            <a:spLocks noChangeShapeType="1"/>
          </p:cNvSpPr>
          <p:nvPr/>
        </p:nvSpPr>
        <p:spPr bwMode="auto">
          <a:xfrm flipH="1">
            <a:off x="284480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7" name="Line 67"/>
          <p:cNvSpPr>
            <a:spLocks noChangeShapeType="1"/>
          </p:cNvSpPr>
          <p:nvPr/>
        </p:nvSpPr>
        <p:spPr bwMode="auto">
          <a:xfrm flipV="1">
            <a:off x="399573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8" name="Line 68"/>
          <p:cNvSpPr>
            <a:spLocks noChangeShapeType="1"/>
          </p:cNvSpPr>
          <p:nvPr/>
        </p:nvSpPr>
        <p:spPr bwMode="auto">
          <a:xfrm>
            <a:off x="255746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9" name="Line 69"/>
          <p:cNvSpPr>
            <a:spLocks noChangeShapeType="1"/>
          </p:cNvSpPr>
          <p:nvPr/>
        </p:nvSpPr>
        <p:spPr bwMode="auto">
          <a:xfrm>
            <a:off x="399732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00" name="Line 70"/>
          <p:cNvSpPr>
            <a:spLocks noChangeShapeType="1"/>
          </p:cNvSpPr>
          <p:nvPr/>
        </p:nvSpPr>
        <p:spPr bwMode="auto">
          <a:xfrm flipV="1">
            <a:off x="255746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01" name="Text Box 71"/>
          <p:cNvSpPr txBox="1">
            <a:spLocks noChangeArrowheads="1"/>
          </p:cNvSpPr>
          <p:nvPr/>
        </p:nvSpPr>
        <p:spPr bwMode="auto">
          <a:xfrm>
            <a:off x="312737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02" name="Text Box 72"/>
          <p:cNvSpPr txBox="1">
            <a:spLocks noChangeArrowheads="1"/>
          </p:cNvSpPr>
          <p:nvPr/>
        </p:nvSpPr>
        <p:spPr bwMode="auto">
          <a:xfrm>
            <a:off x="306387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03" name="Text Box 73"/>
          <p:cNvSpPr txBox="1">
            <a:spLocks noChangeArrowheads="1"/>
          </p:cNvSpPr>
          <p:nvPr/>
        </p:nvSpPr>
        <p:spPr bwMode="auto">
          <a:xfrm>
            <a:off x="306387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04" name="Text Box 74"/>
          <p:cNvSpPr txBox="1">
            <a:spLocks noChangeArrowheads="1"/>
          </p:cNvSpPr>
          <p:nvPr/>
        </p:nvSpPr>
        <p:spPr bwMode="auto">
          <a:xfrm>
            <a:off x="306387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05" name="Text Box 75"/>
          <p:cNvSpPr txBox="1">
            <a:spLocks noChangeArrowheads="1"/>
          </p:cNvSpPr>
          <p:nvPr/>
        </p:nvSpPr>
        <p:spPr bwMode="auto">
          <a:xfrm>
            <a:off x="306387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06" name="Text Box 76"/>
          <p:cNvSpPr txBox="1">
            <a:spLocks noChangeArrowheads="1"/>
          </p:cNvSpPr>
          <p:nvPr/>
        </p:nvSpPr>
        <p:spPr bwMode="auto">
          <a:xfrm>
            <a:off x="306387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3907" name="Text Box 77"/>
          <p:cNvSpPr txBox="1">
            <a:spLocks noChangeArrowheads="1"/>
          </p:cNvSpPr>
          <p:nvPr/>
        </p:nvSpPr>
        <p:spPr bwMode="auto">
          <a:xfrm>
            <a:off x="313372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08" name="Text Box 78"/>
          <p:cNvSpPr txBox="1">
            <a:spLocks noChangeArrowheads="1"/>
          </p:cNvSpPr>
          <p:nvPr/>
        </p:nvSpPr>
        <p:spPr bwMode="auto">
          <a:xfrm>
            <a:off x="313372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09" name="Text Box 79"/>
          <p:cNvSpPr txBox="1">
            <a:spLocks noChangeArrowheads="1"/>
          </p:cNvSpPr>
          <p:nvPr/>
        </p:nvSpPr>
        <p:spPr bwMode="auto">
          <a:xfrm>
            <a:off x="313372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10" name="Text Box 80"/>
          <p:cNvSpPr txBox="1">
            <a:spLocks noChangeArrowheads="1"/>
          </p:cNvSpPr>
          <p:nvPr/>
        </p:nvSpPr>
        <p:spPr bwMode="auto">
          <a:xfrm>
            <a:off x="313372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11" name="Text Box 81"/>
          <p:cNvSpPr txBox="1">
            <a:spLocks noChangeArrowheads="1"/>
          </p:cNvSpPr>
          <p:nvPr/>
        </p:nvSpPr>
        <p:spPr bwMode="auto">
          <a:xfrm>
            <a:off x="313372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12" name="Text Box 82"/>
          <p:cNvSpPr txBox="1">
            <a:spLocks noChangeArrowheads="1"/>
          </p:cNvSpPr>
          <p:nvPr/>
        </p:nvSpPr>
        <p:spPr bwMode="auto">
          <a:xfrm>
            <a:off x="3200400" y="6015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33913" name="Rectangle 83"/>
          <p:cNvSpPr>
            <a:spLocks noChangeArrowheads="1"/>
          </p:cNvSpPr>
          <p:nvPr/>
        </p:nvSpPr>
        <p:spPr bwMode="auto">
          <a:xfrm>
            <a:off x="614363" y="52308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14" name="Line 84"/>
          <p:cNvSpPr>
            <a:spLocks noChangeShapeType="1"/>
          </p:cNvSpPr>
          <p:nvPr/>
        </p:nvSpPr>
        <p:spPr bwMode="auto">
          <a:xfrm flipH="1">
            <a:off x="614363" y="55911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5" name="Line 85"/>
          <p:cNvSpPr>
            <a:spLocks noChangeShapeType="1"/>
          </p:cNvSpPr>
          <p:nvPr/>
        </p:nvSpPr>
        <p:spPr bwMode="auto">
          <a:xfrm flipV="1">
            <a:off x="614363"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6" name="Line 86"/>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7" name="Line 87"/>
          <p:cNvSpPr>
            <a:spLocks noChangeShapeType="1"/>
          </p:cNvSpPr>
          <p:nvPr/>
        </p:nvSpPr>
        <p:spPr bwMode="auto">
          <a:xfrm flipV="1">
            <a:off x="1765300"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8" name="Rectangle 88"/>
          <p:cNvSpPr>
            <a:spLocks noChangeArrowheads="1"/>
          </p:cNvSpPr>
          <p:nvPr/>
        </p:nvSpPr>
        <p:spPr bwMode="auto">
          <a:xfrm>
            <a:off x="614363" y="48704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19" name="Line 89"/>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0" name="Line 90"/>
          <p:cNvSpPr>
            <a:spLocks noChangeShapeType="1"/>
          </p:cNvSpPr>
          <p:nvPr/>
        </p:nvSpPr>
        <p:spPr bwMode="auto">
          <a:xfrm flipV="1">
            <a:off x="614363"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1" name="Line 91"/>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2" name="Line 92"/>
          <p:cNvSpPr>
            <a:spLocks noChangeShapeType="1"/>
          </p:cNvSpPr>
          <p:nvPr/>
        </p:nvSpPr>
        <p:spPr bwMode="auto">
          <a:xfrm flipV="1">
            <a:off x="1765300"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3" name="Rectangle 93"/>
          <p:cNvSpPr>
            <a:spLocks noChangeArrowheads="1"/>
          </p:cNvSpPr>
          <p:nvPr/>
        </p:nvSpPr>
        <p:spPr bwMode="auto">
          <a:xfrm>
            <a:off x="614363" y="45100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24" name="Line 94"/>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5" name="Line 95"/>
          <p:cNvSpPr>
            <a:spLocks noChangeShapeType="1"/>
          </p:cNvSpPr>
          <p:nvPr/>
        </p:nvSpPr>
        <p:spPr bwMode="auto">
          <a:xfrm flipV="1">
            <a:off x="614363"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6" name="Line 96"/>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7" name="Line 97"/>
          <p:cNvSpPr>
            <a:spLocks noChangeShapeType="1"/>
          </p:cNvSpPr>
          <p:nvPr/>
        </p:nvSpPr>
        <p:spPr bwMode="auto">
          <a:xfrm flipV="1">
            <a:off x="1765300"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8" name="Rectangle 98"/>
          <p:cNvSpPr>
            <a:spLocks noChangeArrowheads="1"/>
          </p:cNvSpPr>
          <p:nvPr/>
        </p:nvSpPr>
        <p:spPr bwMode="auto">
          <a:xfrm>
            <a:off x="614363" y="4149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29" name="Line 99"/>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0" name="Line 100"/>
          <p:cNvSpPr>
            <a:spLocks noChangeShapeType="1"/>
          </p:cNvSpPr>
          <p:nvPr/>
        </p:nvSpPr>
        <p:spPr bwMode="auto">
          <a:xfrm flipV="1">
            <a:off x="614363"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1" name="Line 101"/>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2" name="Line 102"/>
          <p:cNvSpPr>
            <a:spLocks noChangeShapeType="1"/>
          </p:cNvSpPr>
          <p:nvPr/>
        </p:nvSpPr>
        <p:spPr bwMode="auto">
          <a:xfrm flipV="1">
            <a:off x="1765300"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3" name="Rectangle 103"/>
          <p:cNvSpPr>
            <a:spLocks noChangeArrowheads="1"/>
          </p:cNvSpPr>
          <p:nvPr/>
        </p:nvSpPr>
        <p:spPr bwMode="auto">
          <a:xfrm>
            <a:off x="614363" y="37893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34" name="Line 104"/>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5" name="Line 105"/>
          <p:cNvSpPr>
            <a:spLocks noChangeShapeType="1"/>
          </p:cNvSpPr>
          <p:nvPr/>
        </p:nvSpPr>
        <p:spPr bwMode="auto">
          <a:xfrm flipV="1">
            <a:off x="614363"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6" name="Line 106"/>
          <p:cNvSpPr>
            <a:spLocks noChangeShapeType="1"/>
          </p:cNvSpPr>
          <p:nvPr/>
        </p:nvSpPr>
        <p:spPr bwMode="auto">
          <a:xfrm flipH="1">
            <a:off x="614363"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7" name="Line 107"/>
          <p:cNvSpPr>
            <a:spLocks noChangeShapeType="1"/>
          </p:cNvSpPr>
          <p:nvPr/>
        </p:nvSpPr>
        <p:spPr bwMode="auto">
          <a:xfrm flipV="1">
            <a:off x="1765300"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8" name="Rectangle 108"/>
          <p:cNvSpPr>
            <a:spLocks noChangeArrowheads="1"/>
          </p:cNvSpPr>
          <p:nvPr/>
        </p:nvSpPr>
        <p:spPr bwMode="auto">
          <a:xfrm>
            <a:off x="614363" y="34305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39" name="Line 109"/>
          <p:cNvSpPr>
            <a:spLocks noChangeShapeType="1"/>
          </p:cNvSpPr>
          <p:nvPr/>
        </p:nvSpPr>
        <p:spPr bwMode="auto">
          <a:xfrm flipH="1">
            <a:off x="614363" y="3790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0" name="Line 110"/>
          <p:cNvSpPr>
            <a:spLocks noChangeShapeType="1"/>
          </p:cNvSpPr>
          <p:nvPr/>
        </p:nvSpPr>
        <p:spPr bwMode="auto">
          <a:xfrm flipV="1">
            <a:off x="614363"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1" name="Line 111"/>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2" name="Line 112"/>
          <p:cNvSpPr>
            <a:spLocks noChangeShapeType="1"/>
          </p:cNvSpPr>
          <p:nvPr/>
        </p:nvSpPr>
        <p:spPr bwMode="auto">
          <a:xfrm flipV="1">
            <a:off x="1765300"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3" name="Rectangle 113"/>
          <p:cNvSpPr>
            <a:spLocks noChangeArrowheads="1"/>
          </p:cNvSpPr>
          <p:nvPr/>
        </p:nvSpPr>
        <p:spPr bwMode="auto">
          <a:xfrm>
            <a:off x="614363" y="30702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44" name="Line 114"/>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5" name="Line 115"/>
          <p:cNvSpPr>
            <a:spLocks noChangeShapeType="1"/>
          </p:cNvSpPr>
          <p:nvPr/>
        </p:nvSpPr>
        <p:spPr bwMode="auto">
          <a:xfrm flipV="1">
            <a:off x="614363"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6" name="Line 116"/>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7" name="Line 117"/>
          <p:cNvSpPr>
            <a:spLocks noChangeShapeType="1"/>
          </p:cNvSpPr>
          <p:nvPr/>
        </p:nvSpPr>
        <p:spPr bwMode="auto">
          <a:xfrm flipV="1">
            <a:off x="1765300"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8" name="Rectangle 118"/>
          <p:cNvSpPr>
            <a:spLocks noChangeArrowheads="1"/>
          </p:cNvSpPr>
          <p:nvPr/>
        </p:nvSpPr>
        <p:spPr bwMode="auto">
          <a:xfrm>
            <a:off x="614363" y="27098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49" name="Line 119"/>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0" name="Line 120"/>
          <p:cNvSpPr>
            <a:spLocks noChangeShapeType="1"/>
          </p:cNvSpPr>
          <p:nvPr/>
        </p:nvSpPr>
        <p:spPr bwMode="auto">
          <a:xfrm flipV="1">
            <a:off x="614363"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1" name="Line 121"/>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2" name="Line 122"/>
          <p:cNvSpPr>
            <a:spLocks noChangeShapeType="1"/>
          </p:cNvSpPr>
          <p:nvPr/>
        </p:nvSpPr>
        <p:spPr bwMode="auto">
          <a:xfrm flipV="1">
            <a:off x="1765300"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3" name="Rectangle 123"/>
          <p:cNvSpPr>
            <a:spLocks noChangeArrowheads="1"/>
          </p:cNvSpPr>
          <p:nvPr/>
        </p:nvSpPr>
        <p:spPr bwMode="auto">
          <a:xfrm>
            <a:off x="614363" y="23495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54" name="Line 124"/>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5" name="Line 125"/>
          <p:cNvSpPr>
            <a:spLocks noChangeShapeType="1"/>
          </p:cNvSpPr>
          <p:nvPr/>
        </p:nvSpPr>
        <p:spPr bwMode="auto">
          <a:xfrm flipV="1">
            <a:off x="614363"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6" name="Line 126"/>
          <p:cNvSpPr>
            <a:spLocks noChangeShapeType="1"/>
          </p:cNvSpPr>
          <p:nvPr/>
        </p:nvSpPr>
        <p:spPr bwMode="auto">
          <a:xfrm flipH="1">
            <a:off x="614363"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7" name="Line 127"/>
          <p:cNvSpPr>
            <a:spLocks noChangeShapeType="1"/>
          </p:cNvSpPr>
          <p:nvPr/>
        </p:nvSpPr>
        <p:spPr bwMode="auto">
          <a:xfrm flipV="1">
            <a:off x="1765300"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8" name="Rectangle 128"/>
          <p:cNvSpPr>
            <a:spLocks noChangeArrowheads="1"/>
          </p:cNvSpPr>
          <p:nvPr/>
        </p:nvSpPr>
        <p:spPr bwMode="auto">
          <a:xfrm>
            <a:off x="614363" y="1990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59" name="Line 129"/>
          <p:cNvSpPr>
            <a:spLocks noChangeShapeType="1"/>
          </p:cNvSpPr>
          <p:nvPr/>
        </p:nvSpPr>
        <p:spPr bwMode="auto">
          <a:xfrm flipH="1">
            <a:off x="614363" y="2351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0" name="Line 130"/>
          <p:cNvSpPr>
            <a:spLocks noChangeShapeType="1"/>
          </p:cNvSpPr>
          <p:nvPr/>
        </p:nvSpPr>
        <p:spPr bwMode="auto">
          <a:xfrm flipV="1">
            <a:off x="614363"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1" name="Line 131"/>
          <p:cNvSpPr>
            <a:spLocks noChangeShapeType="1"/>
          </p:cNvSpPr>
          <p:nvPr/>
        </p:nvSpPr>
        <p:spPr bwMode="auto">
          <a:xfrm flipH="1">
            <a:off x="614363" y="1990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2" name="Line 132"/>
          <p:cNvSpPr>
            <a:spLocks noChangeShapeType="1"/>
          </p:cNvSpPr>
          <p:nvPr/>
        </p:nvSpPr>
        <p:spPr bwMode="auto">
          <a:xfrm flipV="1">
            <a:off x="1765300"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3" name="Text Box 133"/>
          <p:cNvSpPr txBox="1">
            <a:spLocks noChangeArrowheads="1"/>
          </p:cNvSpPr>
          <p:nvPr/>
        </p:nvSpPr>
        <p:spPr bwMode="auto">
          <a:xfrm>
            <a:off x="896938" y="1797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64" name="Text Box 134"/>
          <p:cNvSpPr txBox="1">
            <a:spLocks noChangeArrowheads="1"/>
          </p:cNvSpPr>
          <p:nvPr/>
        </p:nvSpPr>
        <p:spPr bwMode="auto">
          <a:xfrm>
            <a:off x="833438" y="2155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65" name="Text Box 135"/>
          <p:cNvSpPr txBox="1">
            <a:spLocks noChangeArrowheads="1"/>
          </p:cNvSpPr>
          <p:nvPr/>
        </p:nvSpPr>
        <p:spPr bwMode="auto">
          <a:xfrm>
            <a:off x="833438" y="2516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66" name="Text Box 136"/>
          <p:cNvSpPr txBox="1">
            <a:spLocks noChangeArrowheads="1"/>
          </p:cNvSpPr>
          <p:nvPr/>
        </p:nvSpPr>
        <p:spPr bwMode="auto">
          <a:xfrm>
            <a:off x="833438" y="2876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67" name="Text Box 137"/>
          <p:cNvSpPr txBox="1">
            <a:spLocks noChangeArrowheads="1"/>
          </p:cNvSpPr>
          <p:nvPr/>
        </p:nvSpPr>
        <p:spPr bwMode="auto">
          <a:xfrm>
            <a:off x="833438" y="3236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68" name="Text Box 138"/>
          <p:cNvSpPr txBox="1">
            <a:spLocks noChangeArrowheads="1"/>
          </p:cNvSpPr>
          <p:nvPr/>
        </p:nvSpPr>
        <p:spPr bwMode="auto">
          <a:xfrm>
            <a:off x="833438" y="35972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3969" name="Text Box 139"/>
          <p:cNvSpPr txBox="1">
            <a:spLocks noChangeArrowheads="1"/>
          </p:cNvSpPr>
          <p:nvPr/>
        </p:nvSpPr>
        <p:spPr bwMode="auto">
          <a:xfrm>
            <a:off x="903288" y="3956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70" name="Text Box 140"/>
          <p:cNvSpPr txBox="1">
            <a:spLocks noChangeArrowheads="1"/>
          </p:cNvSpPr>
          <p:nvPr/>
        </p:nvSpPr>
        <p:spPr bwMode="auto">
          <a:xfrm>
            <a:off x="903288" y="46767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71" name="Text Box 141"/>
          <p:cNvSpPr txBox="1">
            <a:spLocks noChangeArrowheads="1"/>
          </p:cNvSpPr>
          <p:nvPr/>
        </p:nvSpPr>
        <p:spPr bwMode="auto">
          <a:xfrm>
            <a:off x="903288" y="50371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72" name="Text Box 142"/>
          <p:cNvSpPr txBox="1">
            <a:spLocks noChangeArrowheads="1"/>
          </p:cNvSpPr>
          <p:nvPr/>
        </p:nvSpPr>
        <p:spPr bwMode="auto">
          <a:xfrm>
            <a:off x="903288" y="53975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73" name="Text Box 143"/>
          <p:cNvSpPr txBox="1">
            <a:spLocks noChangeArrowheads="1"/>
          </p:cNvSpPr>
          <p:nvPr/>
        </p:nvSpPr>
        <p:spPr bwMode="auto">
          <a:xfrm>
            <a:off x="903288" y="43164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74" name="Text Box 144"/>
          <p:cNvSpPr txBox="1">
            <a:spLocks noChangeArrowheads="1"/>
          </p:cNvSpPr>
          <p:nvPr/>
        </p:nvSpPr>
        <p:spPr bwMode="auto">
          <a:xfrm>
            <a:off x="2066925"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3975" name="Text Box 145"/>
          <p:cNvSpPr txBox="1">
            <a:spLocks noChangeArrowheads="1"/>
          </p:cNvSpPr>
          <p:nvPr/>
        </p:nvSpPr>
        <p:spPr bwMode="auto">
          <a:xfrm>
            <a:off x="4298950"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3976" name="Rectangle 146"/>
          <p:cNvSpPr>
            <a:spLocks noChangeArrowheads="1"/>
          </p:cNvSpPr>
          <p:nvPr/>
        </p:nvSpPr>
        <p:spPr bwMode="auto">
          <a:xfrm>
            <a:off x="7459663"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77" name="Rectangle 147"/>
          <p:cNvSpPr>
            <a:spLocks noChangeArrowheads="1"/>
          </p:cNvSpPr>
          <p:nvPr/>
        </p:nvSpPr>
        <p:spPr bwMode="auto">
          <a:xfrm>
            <a:off x="7459663"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78" name="Rectangle 148"/>
          <p:cNvSpPr>
            <a:spLocks noChangeArrowheads="1"/>
          </p:cNvSpPr>
          <p:nvPr/>
        </p:nvSpPr>
        <p:spPr bwMode="auto">
          <a:xfrm>
            <a:off x="7459663"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79" name="Rectangle 149"/>
          <p:cNvSpPr>
            <a:spLocks noChangeArrowheads="1"/>
          </p:cNvSpPr>
          <p:nvPr/>
        </p:nvSpPr>
        <p:spPr bwMode="auto">
          <a:xfrm>
            <a:off x="7459663"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0" name="Rectangle 150"/>
          <p:cNvSpPr>
            <a:spLocks noChangeArrowheads="1"/>
          </p:cNvSpPr>
          <p:nvPr/>
        </p:nvSpPr>
        <p:spPr bwMode="auto">
          <a:xfrm>
            <a:off x="7459663"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1" name="Rectangle 151"/>
          <p:cNvSpPr>
            <a:spLocks noChangeArrowheads="1"/>
          </p:cNvSpPr>
          <p:nvPr/>
        </p:nvSpPr>
        <p:spPr bwMode="auto">
          <a:xfrm>
            <a:off x="7459663"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2" name="Rectangle 152"/>
          <p:cNvSpPr>
            <a:spLocks noChangeArrowheads="1"/>
          </p:cNvSpPr>
          <p:nvPr/>
        </p:nvSpPr>
        <p:spPr bwMode="auto">
          <a:xfrm>
            <a:off x="7459663"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3" name="Rectangle 156"/>
          <p:cNvSpPr>
            <a:spLocks noChangeArrowheads="1"/>
          </p:cNvSpPr>
          <p:nvPr/>
        </p:nvSpPr>
        <p:spPr bwMode="auto">
          <a:xfrm>
            <a:off x="52228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4" name="Line 157"/>
          <p:cNvSpPr>
            <a:spLocks noChangeShapeType="1"/>
          </p:cNvSpPr>
          <p:nvPr/>
        </p:nvSpPr>
        <p:spPr bwMode="auto">
          <a:xfrm>
            <a:off x="4932363"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85" name="Line 158"/>
          <p:cNvSpPr>
            <a:spLocks noChangeShapeType="1"/>
          </p:cNvSpPr>
          <p:nvPr/>
        </p:nvSpPr>
        <p:spPr bwMode="auto">
          <a:xfrm>
            <a:off x="63722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86" name="Line 159"/>
          <p:cNvSpPr>
            <a:spLocks noChangeShapeType="1"/>
          </p:cNvSpPr>
          <p:nvPr/>
        </p:nvSpPr>
        <p:spPr bwMode="auto">
          <a:xfrm flipV="1">
            <a:off x="49323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87" name="Text Box 160"/>
          <p:cNvSpPr txBox="1">
            <a:spLocks noChangeArrowheads="1"/>
          </p:cNvSpPr>
          <p:nvPr/>
        </p:nvSpPr>
        <p:spPr bwMode="auto">
          <a:xfrm>
            <a:off x="5621338" y="599281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1</a:t>
            </a:r>
          </a:p>
        </p:txBody>
      </p:sp>
      <p:sp>
        <p:nvSpPr>
          <p:cNvPr id="333988" name="Rectangle 161"/>
          <p:cNvSpPr>
            <a:spLocks noChangeArrowheads="1"/>
          </p:cNvSpPr>
          <p:nvPr/>
        </p:nvSpPr>
        <p:spPr bwMode="auto">
          <a:xfrm>
            <a:off x="74533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9" name="Line 162"/>
          <p:cNvSpPr>
            <a:spLocks noChangeShapeType="1"/>
          </p:cNvSpPr>
          <p:nvPr/>
        </p:nvSpPr>
        <p:spPr bwMode="auto">
          <a:xfrm flipH="1">
            <a:off x="74533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0" name="Line 163"/>
          <p:cNvSpPr>
            <a:spLocks noChangeShapeType="1"/>
          </p:cNvSpPr>
          <p:nvPr/>
        </p:nvSpPr>
        <p:spPr bwMode="auto">
          <a:xfrm flipV="1">
            <a:off x="74533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1" name="Line 164"/>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2" name="Line 165"/>
          <p:cNvSpPr>
            <a:spLocks noChangeShapeType="1"/>
          </p:cNvSpPr>
          <p:nvPr/>
        </p:nvSpPr>
        <p:spPr bwMode="auto">
          <a:xfrm flipV="1">
            <a:off x="86042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3" name="Rectangle 166"/>
          <p:cNvSpPr>
            <a:spLocks noChangeArrowheads="1"/>
          </p:cNvSpPr>
          <p:nvPr/>
        </p:nvSpPr>
        <p:spPr bwMode="auto">
          <a:xfrm>
            <a:off x="74533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94" name="Line 167"/>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5" name="Line 168"/>
          <p:cNvSpPr>
            <a:spLocks noChangeShapeType="1"/>
          </p:cNvSpPr>
          <p:nvPr/>
        </p:nvSpPr>
        <p:spPr bwMode="auto">
          <a:xfrm flipV="1">
            <a:off x="74533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6" name="Line 169"/>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7" name="Line 170"/>
          <p:cNvSpPr>
            <a:spLocks noChangeShapeType="1"/>
          </p:cNvSpPr>
          <p:nvPr/>
        </p:nvSpPr>
        <p:spPr bwMode="auto">
          <a:xfrm flipV="1">
            <a:off x="86042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8" name="Rectangle 171"/>
          <p:cNvSpPr>
            <a:spLocks noChangeArrowheads="1"/>
          </p:cNvSpPr>
          <p:nvPr/>
        </p:nvSpPr>
        <p:spPr bwMode="auto">
          <a:xfrm>
            <a:off x="74533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99" name="Line 172"/>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0" name="Line 173"/>
          <p:cNvSpPr>
            <a:spLocks noChangeShapeType="1"/>
          </p:cNvSpPr>
          <p:nvPr/>
        </p:nvSpPr>
        <p:spPr bwMode="auto">
          <a:xfrm flipV="1">
            <a:off x="74533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1" name="Line 174"/>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2" name="Line 175"/>
          <p:cNvSpPr>
            <a:spLocks noChangeShapeType="1"/>
          </p:cNvSpPr>
          <p:nvPr/>
        </p:nvSpPr>
        <p:spPr bwMode="auto">
          <a:xfrm flipV="1">
            <a:off x="86042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3" name="Rectangle 176"/>
          <p:cNvSpPr>
            <a:spLocks noChangeArrowheads="1"/>
          </p:cNvSpPr>
          <p:nvPr/>
        </p:nvSpPr>
        <p:spPr bwMode="auto">
          <a:xfrm>
            <a:off x="74533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04" name="Line 177"/>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5" name="Line 178"/>
          <p:cNvSpPr>
            <a:spLocks noChangeShapeType="1"/>
          </p:cNvSpPr>
          <p:nvPr/>
        </p:nvSpPr>
        <p:spPr bwMode="auto">
          <a:xfrm flipV="1">
            <a:off x="74533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6" name="Line 179"/>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7" name="Line 180"/>
          <p:cNvSpPr>
            <a:spLocks noChangeShapeType="1"/>
          </p:cNvSpPr>
          <p:nvPr/>
        </p:nvSpPr>
        <p:spPr bwMode="auto">
          <a:xfrm flipV="1">
            <a:off x="86042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8" name="Rectangle 181"/>
          <p:cNvSpPr>
            <a:spLocks noChangeArrowheads="1"/>
          </p:cNvSpPr>
          <p:nvPr/>
        </p:nvSpPr>
        <p:spPr bwMode="auto">
          <a:xfrm>
            <a:off x="74533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09" name="Line 182"/>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0" name="Line 183"/>
          <p:cNvSpPr>
            <a:spLocks noChangeShapeType="1"/>
          </p:cNvSpPr>
          <p:nvPr/>
        </p:nvSpPr>
        <p:spPr bwMode="auto">
          <a:xfrm flipV="1">
            <a:off x="74533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1" name="Line 184"/>
          <p:cNvSpPr>
            <a:spLocks noChangeShapeType="1"/>
          </p:cNvSpPr>
          <p:nvPr/>
        </p:nvSpPr>
        <p:spPr bwMode="auto">
          <a:xfrm flipH="1">
            <a:off x="74533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2" name="Line 185"/>
          <p:cNvSpPr>
            <a:spLocks noChangeShapeType="1"/>
          </p:cNvSpPr>
          <p:nvPr/>
        </p:nvSpPr>
        <p:spPr bwMode="auto">
          <a:xfrm flipV="1">
            <a:off x="86042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3" name="Rectangle 186"/>
          <p:cNvSpPr>
            <a:spLocks noChangeArrowheads="1"/>
          </p:cNvSpPr>
          <p:nvPr/>
        </p:nvSpPr>
        <p:spPr bwMode="auto">
          <a:xfrm>
            <a:off x="74533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14" name="Line 187"/>
          <p:cNvSpPr>
            <a:spLocks noChangeShapeType="1"/>
          </p:cNvSpPr>
          <p:nvPr/>
        </p:nvSpPr>
        <p:spPr bwMode="auto">
          <a:xfrm flipH="1">
            <a:off x="74533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5" name="Line 188"/>
          <p:cNvSpPr>
            <a:spLocks noChangeShapeType="1"/>
          </p:cNvSpPr>
          <p:nvPr/>
        </p:nvSpPr>
        <p:spPr bwMode="auto">
          <a:xfrm flipV="1">
            <a:off x="74533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6" name="Line 189"/>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7" name="Line 190"/>
          <p:cNvSpPr>
            <a:spLocks noChangeShapeType="1"/>
          </p:cNvSpPr>
          <p:nvPr/>
        </p:nvSpPr>
        <p:spPr bwMode="auto">
          <a:xfrm flipV="1">
            <a:off x="86042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8" name="Rectangle 191"/>
          <p:cNvSpPr>
            <a:spLocks noChangeArrowheads="1"/>
          </p:cNvSpPr>
          <p:nvPr/>
        </p:nvSpPr>
        <p:spPr bwMode="auto">
          <a:xfrm>
            <a:off x="74533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19" name="Line 192"/>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0" name="Line 193"/>
          <p:cNvSpPr>
            <a:spLocks noChangeShapeType="1"/>
          </p:cNvSpPr>
          <p:nvPr/>
        </p:nvSpPr>
        <p:spPr bwMode="auto">
          <a:xfrm flipV="1">
            <a:off x="74533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1" name="Line 194"/>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2" name="Line 195"/>
          <p:cNvSpPr>
            <a:spLocks noChangeShapeType="1"/>
          </p:cNvSpPr>
          <p:nvPr/>
        </p:nvSpPr>
        <p:spPr bwMode="auto">
          <a:xfrm flipV="1">
            <a:off x="86042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3" name="Rectangle 196"/>
          <p:cNvSpPr>
            <a:spLocks noChangeArrowheads="1"/>
          </p:cNvSpPr>
          <p:nvPr/>
        </p:nvSpPr>
        <p:spPr bwMode="auto">
          <a:xfrm>
            <a:off x="74533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24" name="Line 197"/>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5" name="Line 198"/>
          <p:cNvSpPr>
            <a:spLocks noChangeShapeType="1"/>
          </p:cNvSpPr>
          <p:nvPr/>
        </p:nvSpPr>
        <p:spPr bwMode="auto">
          <a:xfrm flipV="1">
            <a:off x="74533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6" name="Line 199"/>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7" name="Line 200"/>
          <p:cNvSpPr>
            <a:spLocks noChangeShapeType="1"/>
          </p:cNvSpPr>
          <p:nvPr/>
        </p:nvSpPr>
        <p:spPr bwMode="auto">
          <a:xfrm flipV="1">
            <a:off x="86042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8" name="Rectangle 201"/>
          <p:cNvSpPr>
            <a:spLocks noChangeArrowheads="1"/>
          </p:cNvSpPr>
          <p:nvPr/>
        </p:nvSpPr>
        <p:spPr bwMode="auto">
          <a:xfrm>
            <a:off x="74533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29" name="Line 202"/>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0" name="Line 203"/>
          <p:cNvSpPr>
            <a:spLocks noChangeShapeType="1"/>
          </p:cNvSpPr>
          <p:nvPr/>
        </p:nvSpPr>
        <p:spPr bwMode="auto">
          <a:xfrm flipV="1">
            <a:off x="74533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1" name="Line 204"/>
          <p:cNvSpPr>
            <a:spLocks noChangeShapeType="1"/>
          </p:cNvSpPr>
          <p:nvPr/>
        </p:nvSpPr>
        <p:spPr bwMode="auto">
          <a:xfrm flipH="1">
            <a:off x="74533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2" name="Line 205"/>
          <p:cNvSpPr>
            <a:spLocks noChangeShapeType="1"/>
          </p:cNvSpPr>
          <p:nvPr/>
        </p:nvSpPr>
        <p:spPr bwMode="auto">
          <a:xfrm flipV="1">
            <a:off x="86042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3" name="Rectangle 206"/>
          <p:cNvSpPr>
            <a:spLocks noChangeArrowheads="1"/>
          </p:cNvSpPr>
          <p:nvPr/>
        </p:nvSpPr>
        <p:spPr bwMode="auto">
          <a:xfrm>
            <a:off x="74533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34" name="Line 207"/>
          <p:cNvSpPr>
            <a:spLocks noChangeShapeType="1"/>
          </p:cNvSpPr>
          <p:nvPr/>
        </p:nvSpPr>
        <p:spPr bwMode="auto">
          <a:xfrm flipH="1">
            <a:off x="74533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5" name="Line 208"/>
          <p:cNvSpPr>
            <a:spLocks noChangeShapeType="1"/>
          </p:cNvSpPr>
          <p:nvPr/>
        </p:nvSpPr>
        <p:spPr bwMode="auto">
          <a:xfrm flipV="1">
            <a:off x="74533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6" name="Line 209"/>
          <p:cNvSpPr>
            <a:spLocks noChangeShapeType="1"/>
          </p:cNvSpPr>
          <p:nvPr/>
        </p:nvSpPr>
        <p:spPr bwMode="auto">
          <a:xfrm flipH="1">
            <a:off x="74533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7" name="Line 210"/>
          <p:cNvSpPr>
            <a:spLocks noChangeShapeType="1"/>
          </p:cNvSpPr>
          <p:nvPr/>
        </p:nvSpPr>
        <p:spPr bwMode="auto">
          <a:xfrm flipV="1">
            <a:off x="86042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8" name="Line 211"/>
          <p:cNvSpPr>
            <a:spLocks noChangeShapeType="1"/>
          </p:cNvSpPr>
          <p:nvPr/>
        </p:nvSpPr>
        <p:spPr bwMode="auto">
          <a:xfrm>
            <a:off x="71659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9" name="Line 212"/>
          <p:cNvSpPr>
            <a:spLocks noChangeShapeType="1"/>
          </p:cNvSpPr>
          <p:nvPr/>
        </p:nvSpPr>
        <p:spPr bwMode="auto">
          <a:xfrm>
            <a:off x="86058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40" name="Line 213"/>
          <p:cNvSpPr>
            <a:spLocks noChangeShapeType="1"/>
          </p:cNvSpPr>
          <p:nvPr/>
        </p:nvSpPr>
        <p:spPr bwMode="auto">
          <a:xfrm flipV="1">
            <a:off x="71659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41" name="Text Box 214"/>
          <p:cNvSpPr txBox="1">
            <a:spLocks noChangeArrowheads="1"/>
          </p:cNvSpPr>
          <p:nvPr/>
        </p:nvSpPr>
        <p:spPr bwMode="auto">
          <a:xfrm>
            <a:off x="77358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042" name="Text Box 215"/>
          <p:cNvSpPr txBox="1">
            <a:spLocks noChangeArrowheads="1"/>
          </p:cNvSpPr>
          <p:nvPr/>
        </p:nvSpPr>
        <p:spPr bwMode="auto">
          <a:xfrm>
            <a:off x="76723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043" name="Text Box 216"/>
          <p:cNvSpPr txBox="1">
            <a:spLocks noChangeArrowheads="1"/>
          </p:cNvSpPr>
          <p:nvPr/>
        </p:nvSpPr>
        <p:spPr bwMode="auto">
          <a:xfrm>
            <a:off x="76723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044" name="Text Box 217"/>
          <p:cNvSpPr txBox="1">
            <a:spLocks noChangeArrowheads="1"/>
          </p:cNvSpPr>
          <p:nvPr/>
        </p:nvSpPr>
        <p:spPr bwMode="auto">
          <a:xfrm>
            <a:off x="76723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045" name="Text Box 218"/>
          <p:cNvSpPr txBox="1">
            <a:spLocks noChangeArrowheads="1"/>
          </p:cNvSpPr>
          <p:nvPr/>
        </p:nvSpPr>
        <p:spPr bwMode="auto">
          <a:xfrm>
            <a:off x="76723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046" name="Text Box 219"/>
          <p:cNvSpPr txBox="1">
            <a:spLocks noChangeArrowheads="1"/>
          </p:cNvSpPr>
          <p:nvPr/>
        </p:nvSpPr>
        <p:spPr bwMode="auto">
          <a:xfrm>
            <a:off x="76723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4047" name="Text Box 220"/>
          <p:cNvSpPr txBox="1">
            <a:spLocks noChangeArrowheads="1"/>
          </p:cNvSpPr>
          <p:nvPr/>
        </p:nvSpPr>
        <p:spPr bwMode="auto">
          <a:xfrm>
            <a:off x="77422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048" name="Text Box 221"/>
          <p:cNvSpPr txBox="1">
            <a:spLocks noChangeArrowheads="1"/>
          </p:cNvSpPr>
          <p:nvPr/>
        </p:nvSpPr>
        <p:spPr bwMode="auto">
          <a:xfrm>
            <a:off x="77422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049" name="Text Box 222"/>
          <p:cNvSpPr txBox="1">
            <a:spLocks noChangeArrowheads="1"/>
          </p:cNvSpPr>
          <p:nvPr/>
        </p:nvSpPr>
        <p:spPr bwMode="auto">
          <a:xfrm>
            <a:off x="77422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050" name="Text Box 223"/>
          <p:cNvSpPr txBox="1">
            <a:spLocks noChangeArrowheads="1"/>
          </p:cNvSpPr>
          <p:nvPr/>
        </p:nvSpPr>
        <p:spPr bwMode="auto">
          <a:xfrm>
            <a:off x="77422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051" name="Text Box 224"/>
          <p:cNvSpPr txBox="1">
            <a:spLocks noChangeArrowheads="1"/>
          </p:cNvSpPr>
          <p:nvPr/>
        </p:nvSpPr>
        <p:spPr bwMode="auto">
          <a:xfrm>
            <a:off x="77422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052" name="Text Box 225"/>
          <p:cNvSpPr txBox="1">
            <a:spLocks noChangeArrowheads="1"/>
          </p:cNvSpPr>
          <p:nvPr/>
        </p:nvSpPr>
        <p:spPr bwMode="auto">
          <a:xfrm>
            <a:off x="7861300" y="59928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0</a:t>
            </a:r>
            <a:endParaRPr lang="ja-JP" altLang="en-US" sz="2400">
              <a:solidFill>
                <a:schemeClr val="tx1"/>
              </a:solidFill>
            </a:endParaRPr>
          </a:p>
        </p:txBody>
      </p:sp>
      <p:sp>
        <p:nvSpPr>
          <p:cNvPr id="334053" name="Rectangle 226"/>
          <p:cNvSpPr>
            <a:spLocks noChangeArrowheads="1"/>
          </p:cNvSpPr>
          <p:nvPr/>
        </p:nvSpPr>
        <p:spPr bwMode="auto">
          <a:xfrm>
            <a:off x="5222875" y="52085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54" name="Line 227"/>
          <p:cNvSpPr>
            <a:spLocks noChangeShapeType="1"/>
          </p:cNvSpPr>
          <p:nvPr/>
        </p:nvSpPr>
        <p:spPr bwMode="auto">
          <a:xfrm flipH="1">
            <a:off x="5222875" y="5568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5" name="Line 228"/>
          <p:cNvSpPr>
            <a:spLocks noChangeShapeType="1"/>
          </p:cNvSpPr>
          <p:nvPr/>
        </p:nvSpPr>
        <p:spPr bwMode="auto">
          <a:xfrm flipV="1">
            <a:off x="5222875"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6" name="Line 229"/>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7" name="Line 230"/>
          <p:cNvSpPr>
            <a:spLocks noChangeShapeType="1"/>
          </p:cNvSpPr>
          <p:nvPr/>
        </p:nvSpPr>
        <p:spPr bwMode="auto">
          <a:xfrm flipV="1">
            <a:off x="6373813"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8" name="Rectangle 231"/>
          <p:cNvSpPr>
            <a:spLocks noChangeArrowheads="1"/>
          </p:cNvSpPr>
          <p:nvPr/>
        </p:nvSpPr>
        <p:spPr bwMode="auto">
          <a:xfrm>
            <a:off x="5222875" y="4848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59" name="Line 232"/>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0" name="Line 233"/>
          <p:cNvSpPr>
            <a:spLocks noChangeShapeType="1"/>
          </p:cNvSpPr>
          <p:nvPr/>
        </p:nvSpPr>
        <p:spPr bwMode="auto">
          <a:xfrm flipV="1">
            <a:off x="5222875"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1" name="Line 234"/>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2" name="Line 235"/>
          <p:cNvSpPr>
            <a:spLocks noChangeShapeType="1"/>
          </p:cNvSpPr>
          <p:nvPr/>
        </p:nvSpPr>
        <p:spPr bwMode="auto">
          <a:xfrm flipV="1">
            <a:off x="6373813"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3" name="Rectangle 236"/>
          <p:cNvSpPr>
            <a:spLocks noChangeArrowheads="1"/>
          </p:cNvSpPr>
          <p:nvPr/>
        </p:nvSpPr>
        <p:spPr bwMode="auto">
          <a:xfrm>
            <a:off x="5222875" y="4487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64" name="Line 237"/>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5" name="Line 238"/>
          <p:cNvSpPr>
            <a:spLocks noChangeShapeType="1"/>
          </p:cNvSpPr>
          <p:nvPr/>
        </p:nvSpPr>
        <p:spPr bwMode="auto">
          <a:xfrm flipV="1">
            <a:off x="5222875"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6" name="Line 239"/>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7" name="Line 240"/>
          <p:cNvSpPr>
            <a:spLocks noChangeShapeType="1"/>
          </p:cNvSpPr>
          <p:nvPr/>
        </p:nvSpPr>
        <p:spPr bwMode="auto">
          <a:xfrm flipV="1">
            <a:off x="6373813"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8" name="Rectangle 241"/>
          <p:cNvSpPr>
            <a:spLocks noChangeArrowheads="1"/>
          </p:cNvSpPr>
          <p:nvPr/>
        </p:nvSpPr>
        <p:spPr bwMode="auto">
          <a:xfrm>
            <a:off x="5222875" y="4127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69" name="Line 242"/>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0" name="Line 243"/>
          <p:cNvSpPr>
            <a:spLocks noChangeShapeType="1"/>
          </p:cNvSpPr>
          <p:nvPr/>
        </p:nvSpPr>
        <p:spPr bwMode="auto">
          <a:xfrm flipV="1">
            <a:off x="5222875"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1" name="Line 244"/>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2" name="Line 245"/>
          <p:cNvSpPr>
            <a:spLocks noChangeShapeType="1"/>
          </p:cNvSpPr>
          <p:nvPr/>
        </p:nvSpPr>
        <p:spPr bwMode="auto">
          <a:xfrm flipV="1">
            <a:off x="6373813"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3" name="Rectangle 246"/>
          <p:cNvSpPr>
            <a:spLocks noChangeArrowheads="1"/>
          </p:cNvSpPr>
          <p:nvPr/>
        </p:nvSpPr>
        <p:spPr bwMode="auto">
          <a:xfrm>
            <a:off x="5222875" y="3767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74" name="Line 247"/>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5" name="Line 248"/>
          <p:cNvSpPr>
            <a:spLocks noChangeShapeType="1"/>
          </p:cNvSpPr>
          <p:nvPr/>
        </p:nvSpPr>
        <p:spPr bwMode="auto">
          <a:xfrm flipV="1">
            <a:off x="5222875"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6" name="Line 249"/>
          <p:cNvSpPr>
            <a:spLocks noChangeShapeType="1"/>
          </p:cNvSpPr>
          <p:nvPr/>
        </p:nvSpPr>
        <p:spPr bwMode="auto">
          <a:xfrm flipH="1">
            <a:off x="522287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7" name="Line 250"/>
          <p:cNvSpPr>
            <a:spLocks noChangeShapeType="1"/>
          </p:cNvSpPr>
          <p:nvPr/>
        </p:nvSpPr>
        <p:spPr bwMode="auto">
          <a:xfrm flipV="1">
            <a:off x="6373813"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8" name="Rectangle 251"/>
          <p:cNvSpPr>
            <a:spLocks noChangeArrowheads="1"/>
          </p:cNvSpPr>
          <p:nvPr/>
        </p:nvSpPr>
        <p:spPr bwMode="auto">
          <a:xfrm>
            <a:off x="5222875" y="34083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79" name="Line 252"/>
          <p:cNvSpPr>
            <a:spLocks noChangeShapeType="1"/>
          </p:cNvSpPr>
          <p:nvPr/>
        </p:nvSpPr>
        <p:spPr bwMode="auto">
          <a:xfrm flipH="1">
            <a:off x="5222875" y="3768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0" name="Line 253"/>
          <p:cNvSpPr>
            <a:spLocks noChangeShapeType="1"/>
          </p:cNvSpPr>
          <p:nvPr/>
        </p:nvSpPr>
        <p:spPr bwMode="auto">
          <a:xfrm flipV="1">
            <a:off x="5222875"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1" name="Line 254"/>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2" name="Line 255"/>
          <p:cNvSpPr>
            <a:spLocks noChangeShapeType="1"/>
          </p:cNvSpPr>
          <p:nvPr/>
        </p:nvSpPr>
        <p:spPr bwMode="auto">
          <a:xfrm flipV="1">
            <a:off x="6373813"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3" name="Rectangle 256"/>
          <p:cNvSpPr>
            <a:spLocks noChangeArrowheads="1"/>
          </p:cNvSpPr>
          <p:nvPr/>
        </p:nvSpPr>
        <p:spPr bwMode="auto">
          <a:xfrm>
            <a:off x="5222875" y="3048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84" name="Line 257"/>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5" name="Line 258"/>
          <p:cNvSpPr>
            <a:spLocks noChangeShapeType="1"/>
          </p:cNvSpPr>
          <p:nvPr/>
        </p:nvSpPr>
        <p:spPr bwMode="auto">
          <a:xfrm flipV="1">
            <a:off x="5222875"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6" name="Line 259"/>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7" name="Line 260"/>
          <p:cNvSpPr>
            <a:spLocks noChangeShapeType="1"/>
          </p:cNvSpPr>
          <p:nvPr/>
        </p:nvSpPr>
        <p:spPr bwMode="auto">
          <a:xfrm flipV="1">
            <a:off x="6373813"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8" name="Rectangle 261"/>
          <p:cNvSpPr>
            <a:spLocks noChangeArrowheads="1"/>
          </p:cNvSpPr>
          <p:nvPr/>
        </p:nvSpPr>
        <p:spPr bwMode="auto">
          <a:xfrm>
            <a:off x="5222875" y="2687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89" name="Line 262"/>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0" name="Line 263"/>
          <p:cNvSpPr>
            <a:spLocks noChangeShapeType="1"/>
          </p:cNvSpPr>
          <p:nvPr/>
        </p:nvSpPr>
        <p:spPr bwMode="auto">
          <a:xfrm flipV="1">
            <a:off x="5222875"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1" name="Line 264"/>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2" name="Line 265"/>
          <p:cNvSpPr>
            <a:spLocks noChangeShapeType="1"/>
          </p:cNvSpPr>
          <p:nvPr/>
        </p:nvSpPr>
        <p:spPr bwMode="auto">
          <a:xfrm flipV="1">
            <a:off x="6373813"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3" name="Rectangle 266"/>
          <p:cNvSpPr>
            <a:spLocks noChangeArrowheads="1"/>
          </p:cNvSpPr>
          <p:nvPr/>
        </p:nvSpPr>
        <p:spPr bwMode="auto">
          <a:xfrm>
            <a:off x="5222875" y="2327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94" name="Line 267"/>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5" name="Line 268"/>
          <p:cNvSpPr>
            <a:spLocks noChangeShapeType="1"/>
          </p:cNvSpPr>
          <p:nvPr/>
        </p:nvSpPr>
        <p:spPr bwMode="auto">
          <a:xfrm flipV="1">
            <a:off x="5222875"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6" name="Line 269"/>
          <p:cNvSpPr>
            <a:spLocks noChangeShapeType="1"/>
          </p:cNvSpPr>
          <p:nvPr/>
        </p:nvSpPr>
        <p:spPr bwMode="auto">
          <a:xfrm flipH="1">
            <a:off x="522287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7" name="Line 270"/>
          <p:cNvSpPr>
            <a:spLocks noChangeShapeType="1"/>
          </p:cNvSpPr>
          <p:nvPr/>
        </p:nvSpPr>
        <p:spPr bwMode="auto">
          <a:xfrm flipV="1">
            <a:off x="6373813"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8" name="Rectangle 271"/>
          <p:cNvSpPr>
            <a:spLocks noChangeArrowheads="1"/>
          </p:cNvSpPr>
          <p:nvPr/>
        </p:nvSpPr>
        <p:spPr bwMode="auto">
          <a:xfrm>
            <a:off x="5222875" y="196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99" name="Line 272"/>
          <p:cNvSpPr>
            <a:spLocks noChangeShapeType="1"/>
          </p:cNvSpPr>
          <p:nvPr/>
        </p:nvSpPr>
        <p:spPr bwMode="auto">
          <a:xfrm flipH="1">
            <a:off x="5222875" y="232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0" name="Line 273"/>
          <p:cNvSpPr>
            <a:spLocks noChangeShapeType="1"/>
          </p:cNvSpPr>
          <p:nvPr/>
        </p:nvSpPr>
        <p:spPr bwMode="auto">
          <a:xfrm flipV="1">
            <a:off x="5222875"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1" name="Line 274"/>
          <p:cNvSpPr>
            <a:spLocks noChangeShapeType="1"/>
          </p:cNvSpPr>
          <p:nvPr/>
        </p:nvSpPr>
        <p:spPr bwMode="auto">
          <a:xfrm flipH="1">
            <a:off x="5222875" y="196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2" name="Line 275"/>
          <p:cNvSpPr>
            <a:spLocks noChangeShapeType="1"/>
          </p:cNvSpPr>
          <p:nvPr/>
        </p:nvSpPr>
        <p:spPr bwMode="auto">
          <a:xfrm flipV="1">
            <a:off x="6373813"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3" name="Text Box 276"/>
          <p:cNvSpPr txBox="1">
            <a:spLocks noChangeArrowheads="1"/>
          </p:cNvSpPr>
          <p:nvPr/>
        </p:nvSpPr>
        <p:spPr bwMode="auto">
          <a:xfrm>
            <a:off x="5505450" y="177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104" name="Text Box 277"/>
          <p:cNvSpPr txBox="1">
            <a:spLocks noChangeArrowheads="1"/>
          </p:cNvSpPr>
          <p:nvPr/>
        </p:nvSpPr>
        <p:spPr bwMode="auto">
          <a:xfrm>
            <a:off x="5441950" y="2133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105" name="Text Box 278"/>
          <p:cNvSpPr txBox="1">
            <a:spLocks noChangeArrowheads="1"/>
          </p:cNvSpPr>
          <p:nvPr/>
        </p:nvSpPr>
        <p:spPr bwMode="auto">
          <a:xfrm>
            <a:off x="5441950" y="2493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106" name="Text Box 279"/>
          <p:cNvSpPr txBox="1">
            <a:spLocks noChangeArrowheads="1"/>
          </p:cNvSpPr>
          <p:nvPr/>
        </p:nvSpPr>
        <p:spPr bwMode="auto">
          <a:xfrm>
            <a:off x="5441950" y="2854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107" name="Text Box 280"/>
          <p:cNvSpPr txBox="1">
            <a:spLocks noChangeArrowheads="1"/>
          </p:cNvSpPr>
          <p:nvPr/>
        </p:nvSpPr>
        <p:spPr bwMode="auto">
          <a:xfrm>
            <a:off x="5441950" y="3214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108" name="Text Box 281"/>
          <p:cNvSpPr txBox="1">
            <a:spLocks noChangeArrowheads="1"/>
          </p:cNvSpPr>
          <p:nvPr/>
        </p:nvSpPr>
        <p:spPr bwMode="auto">
          <a:xfrm>
            <a:off x="5441950" y="3575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4109" name="Text Box 282"/>
          <p:cNvSpPr txBox="1">
            <a:spLocks noChangeArrowheads="1"/>
          </p:cNvSpPr>
          <p:nvPr/>
        </p:nvSpPr>
        <p:spPr bwMode="auto">
          <a:xfrm>
            <a:off x="5511800" y="3933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110" name="Text Box 283"/>
          <p:cNvSpPr txBox="1">
            <a:spLocks noChangeArrowheads="1"/>
          </p:cNvSpPr>
          <p:nvPr/>
        </p:nvSpPr>
        <p:spPr bwMode="auto">
          <a:xfrm>
            <a:off x="5511800" y="4654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111" name="Text Box 284"/>
          <p:cNvSpPr txBox="1">
            <a:spLocks noChangeArrowheads="1"/>
          </p:cNvSpPr>
          <p:nvPr/>
        </p:nvSpPr>
        <p:spPr bwMode="auto">
          <a:xfrm>
            <a:off x="5511800" y="5014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112" name="Text Box 285"/>
          <p:cNvSpPr txBox="1">
            <a:spLocks noChangeArrowheads="1"/>
          </p:cNvSpPr>
          <p:nvPr/>
        </p:nvSpPr>
        <p:spPr bwMode="auto">
          <a:xfrm>
            <a:off x="5511800" y="53752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113" name="Text Box 286"/>
          <p:cNvSpPr txBox="1">
            <a:spLocks noChangeArrowheads="1"/>
          </p:cNvSpPr>
          <p:nvPr/>
        </p:nvSpPr>
        <p:spPr bwMode="auto">
          <a:xfrm>
            <a:off x="5511800" y="4294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114" name="Text Box 287"/>
          <p:cNvSpPr txBox="1">
            <a:spLocks noChangeArrowheads="1"/>
          </p:cNvSpPr>
          <p:nvPr/>
        </p:nvSpPr>
        <p:spPr bwMode="auto">
          <a:xfrm>
            <a:off x="6675438" y="35972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08337"/>
                                        </p:tgtEl>
                                      </p:cBhvr>
                                    </p:animEffect>
                                    <p:set>
                                      <p:cBhvr>
                                        <p:cTn id="7" dur="1" fill="hold">
                                          <p:stCondLst>
                                            <p:cond delay="499"/>
                                          </p:stCondLst>
                                        </p:cTn>
                                        <p:tgtEl>
                                          <p:spTgt spid="508337"/>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08338"/>
                                        </p:tgtEl>
                                      </p:cBhvr>
                                    </p:animEffect>
                                    <p:set>
                                      <p:cBhvr>
                                        <p:cTn id="10" dur="1" fill="hold">
                                          <p:stCondLst>
                                            <p:cond delay="499"/>
                                          </p:stCondLst>
                                        </p:cTn>
                                        <p:tgtEl>
                                          <p:spTgt spid="508338"/>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508339"/>
                                        </p:tgtEl>
                                      </p:cBhvr>
                                    </p:animEffect>
                                    <p:set>
                                      <p:cBhvr>
                                        <p:cTn id="13" dur="1" fill="hold">
                                          <p:stCondLst>
                                            <p:cond delay="499"/>
                                          </p:stCondLst>
                                        </p:cTn>
                                        <p:tgtEl>
                                          <p:spTgt spid="508339"/>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08336"/>
                                        </p:tgtEl>
                                        <p:attrNameLst>
                                          <p:attrName>style.visibility</p:attrName>
                                        </p:attrNameLst>
                                      </p:cBhvr>
                                      <p:to>
                                        <p:strVal val="visible"/>
                                      </p:to>
                                    </p:set>
                                    <p:animEffect transition="in" filter="blinds(horizontal)">
                                      <p:cBhvr>
                                        <p:cTn id="18" dur="500"/>
                                        <p:tgtEl>
                                          <p:spTgt spid="50833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08335"/>
                                        </p:tgtEl>
                                        <p:attrNameLst>
                                          <p:attrName>style.visibility</p:attrName>
                                        </p:attrNameLst>
                                      </p:cBhvr>
                                      <p:to>
                                        <p:strVal val="visible"/>
                                      </p:to>
                                    </p:set>
                                    <p:animEffect transition="in" filter="blinds(horizontal)">
                                      <p:cBhvr>
                                        <p:cTn id="21" dur="500"/>
                                        <p:tgtEl>
                                          <p:spTgt spid="50833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08334"/>
                                        </p:tgtEl>
                                        <p:attrNameLst>
                                          <p:attrName>style.visibility</p:attrName>
                                        </p:attrNameLst>
                                      </p:cBhvr>
                                      <p:to>
                                        <p:strVal val="visible"/>
                                      </p:to>
                                    </p:set>
                                    <p:animEffect transition="in" filter="blinds(horizontal)">
                                      <p:cBhvr>
                                        <p:cTn id="24" dur="500"/>
                                        <p:tgtEl>
                                          <p:spTgt spid="5083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337" grpId="0" animBg="1"/>
      <p:bldP spid="508338" grpId="0" animBg="1"/>
      <p:bldP spid="508339" grpId="0" animBg="1"/>
      <p:bldP spid="508334" grpId="0" animBg="1"/>
      <p:bldP spid="508335" grpId="0" animBg="1"/>
      <p:bldP spid="50833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336" name="Rectangle 288"/>
          <p:cNvSpPr>
            <a:spLocks noChangeArrowheads="1"/>
          </p:cNvSpPr>
          <p:nvPr/>
        </p:nvSpPr>
        <p:spPr bwMode="auto">
          <a:xfrm>
            <a:off x="5219700" y="3068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37" name="Rectangle 289"/>
          <p:cNvSpPr>
            <a:spLocks noChangeArrowheads="1"/>
          </p:cNvSpPr>
          <p:nvPr/>
        </p:nvSpPr>
        <p:spPr bwMode="auto">
          <a:xfrm>
            <a:off x="5219700"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38" name="Rectangle 290"/>
          <p:cNvSpPr>
            <a:spLocks noChangeArrowheads="1"/>
          </p:cNvSpPr>
          <p:nvPr/>
        </p:nvSpPr>
        <p:spPr bwMode="auto">
          <a:xfrm>
            <a:off x="5219700" y="3787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43" name="Rectangle 295"/>
          <p:cNvSpPr>
            <a:spLocks noChangeArrowheads="1"/>
          </p:cNvSpPr>
          <p:nvPr/>
        </p:nvSpPr>
        <p:spPr bwMode="auto">
          <a:xfrm>
            <a:off x="7451725"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44" name="Rectangle 296"/>
          <p:cNvSpPr>
            <a:spLocks noChangeArrowheads="1"/>
          </p:cNvSpPr>
          <p:nvPr/>
        </p:nvSpPr>
        <p:spPr bwMode="auto">
          <a:xfrm>
            <a:off x="7451725"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45" name="Rectangle 297"/>
          <p:cNvSpPr>
            <a:spLocks noChangeArrowheads="1"/>
          </p:cNvSpPr>
          <p:nvPr/>
        </p:nvSpPr>
        <p:spPr bwMode="auto">
          <a:xfrm>
            <a:off x="7451725"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0" name="Rectangle 291"/>
          <p:cNvSpPr>
            <a:spLocks noChangeArrowheads="1"/>
          </p:cNvSpPr>
          <p:nvPr/>
        </p:nvSpPr>
        <p:spPr bwMode="auto">
          <a:xfrm>
            <a:off x="5219700"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1" name="Rectangle 292"/>
          <p:cNvSpPr>
            <a:spLocks noChangeArrowheads="1"/>
          </p:cNvSpPr>
          <p:nvPr/>
        </p:nvSpPr>
        <p:spPr bwMode="auto">
          <a:xfrm>
            <a:off x="521970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2" name="Rectangle 293"/>
          <p:cNvSpPr>
            <a:spLocks noChangeArrowheads="1"/>
          </p:cNvSpPr>
          <p:nvPr/>
        </p:nvSpPr>
        <p:spPr bwMode="auto">
          <a:xfrm>
            <a:off x="521970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3" name="Rectangle 9"/>
          <p:cNvSpPr>
            <a:spLocks noChangeArrowheads="1"/>
          </p:cNvSpPr>
          <p:nvPr/>
        </p:nvSpPr>
        <p:spPr bwMode="auto">
          <a:xfrm>
            <a:off x="285115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4" name="Rectangle 10"/>
          <p:cNvSpPr>
            <a:spLocks noChangeArrowheads="1"/>
          </p:cNvSpPr>
          <p:nvPr/>
        </p:nvSpPr>
        <p:spPr bwMode="auto">
          <a:xfrm>
            <a:off x="285115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5" name="Rectangle 11"/>
          <p:cNvSpPr>
            <a:spLocks noChangeArrowheads="1"/>
          </p:cNvSpPr>
          <p:nvPr/>
        </p:nvSpPr>
        <p:spPr bwMode="auto">
          <a:xfrm>
            <a:off x="2851150"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6" name="Rectangle 12"/>
          <p:cNvSpPr>
            <a:spLocks noChangeArrowheads="1"/>
          </p:cNvSpPr>
          <p:nvPr/>
        </p:nvSpPr>
        <p:spPr bwMode="auto">
          <a:xfrm>
            <a:off x="614363"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7" name="Rectangle 13"/>
          <p:cNvSpPr>
            <a:spLocks noChangeArrowheads="1"/>
          </p:cNvSpPr>
          <p:nvPr/>
        </p:nvSpPr>
        <p:spPr bwMode="auto">
          <a:xfrm>
            <a:off x="614363"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8" name="Rectangle 14"/>
          <p:cNvSpPr>
            <a:spLocks noChangeArrowheads="1"/>
          </p:cNvSpPr>
          <p:nvPr/>
        </p:nvSpPr>
        <p:spPr bwMode="auto">
          <a:xfrm>
            <a:off x="614363"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9" name="Rectangle 15"/>
          <p:cNvSpPr>
            <a:spLocks noChangeArrowheads="1"/>
          </p:cNvSpPr>
          <p:nvPr/>
        </p:nvSpPr>
        <p:spPr bwMode="auto">
          <a:xfrm>
            <a:off x="614363"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90" name="Rectangle 16"/>
          <p:cNvSpPr>
            <a:spLocks noGrp="1" noChangeArrowheads="1"/>
          </p:cNvSpPr>
          <p:nvPr>
            <p:ph type="title" idx="4294967295"/>
          </p:nvPr>
        </p:nvSpPr>
        <p:spPr/>
        <p:txBody>
          <a:bodyPr/>
          <a:lstStyle/>
          <a:p>
            <a:r>
              <a:rPr lang="ja-JP" altLang="en-US"/>
              <a:t>表現可能な数を越えた演算（１）</a:t>
            </a:r>
          </a:p>
        </p:txBody>
      </p:sp>
      <p:sp>
        <p:nvSpPr>
          <p:cNvPr id="335891" name="Line 17"/>
          <p:cNvSpPr>
            <a:spLocks noChangeShapeType="1"/>
          </p:cNvSpPr>
          <p:nvPr/>
        </p:nvSpPr>
        <p:spPr bwMode="auto">
          <a:xfrm>
            <a:off x="323850"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2" name="Line 18"/>
          <p:cNvSpPr>
            <a:spLocks noChangeShapeType="1"/>
          </p:cNvSpPr>
          <p:nvPr/>
        </p:nvSpPr>
        <p:spPr bwMode="auto">
          <a:xfrm>
            <a:off x="17637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3" name="Line 19"/>
          <p:cNvSpPr>
            <a:spLocks noChangeShapeType="1"/>
          </p:cNvSpPr>
          <p:nvPr/>
        </p:nvSpPr>
        <p:spPr bwMode="auto">
          <a:xfrm flipV="1">
            <a:off x="32385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4" name="Text Box 20"/>
          <p:cNvSpPr txBox="1">
            <a:spLocks noChangeArrowheads="1"/>
          </p:cNvSpPr>
          <p:nvPr/>
        </p:nvSpPr>
        <p:spPr bwMode="auto">
          <a:xfrm>
            <a:off x="1012825" y="6015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kumimoji="0" lang="en-US" altLang="ja-JP" sz="2400">
                <a:solidFill>
                  <a:schemeClr val="tx1"/>
                </a:solidFill>
              </a:rPr>
              <a:t>4</a:t>
            </a:r>
            <a:endParaRPr lang="en-US" altLang="ja-JP" sz="2400">
              <a:solidFill>
                <a:schemeClr val="tx1"/>
              </a:solidFill>
            </a:endParaRPr>
          </a:p>
        </p:txBody>
      </p:sp>
      <p:sp>
        <p:nvSpPr>
          <p:cNvPr id="335895" name="Rectangle 21"/>
          <p:cNvSpPr>
            <a:spLocks noChangeArrowheads="1"/>
          </p:cNvSpPr>
          <p:nvPr/>
        </p:nvSpPr>
        <p:spPr bwMode="auto">
          <a:xfrm>
            <a:off x="284480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96" name="Line 22"/>
          <p:cNvSpPr>
            <a:spLocks noChangeShapeType="1"/>
          </p:cNvSpPr>
          <p:nvPr/>
        </p:nvSpPr>
        <p:spPr bwMode="auto">
          <a:xfrm flipH="1">
            <a:off x="284480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7" name="Line 23"/>
          <p:cNvSpPr>
            <a:spLocks noChangeShapeType="1"/>
          </p:cNvSpPr>
          <p:nvPr/>
        </p:nvSpPr>
        <p:spPr bwMode="auto">
          <a:xfrm flipV="1">
            <a:off x="284480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8" name="Line 24"/>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9" name="Line 25"/>
          <p:cNvSpPr>
            <a:spLocks noChangeShapeType="1"/>
          </p:cNvSpPr>
          <p:nvPr/>
        </p:nvSpPr>
        <p:spPr bwMode="auto">
          <a:xfrm flipV="1">
            <a:off x="399573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0" name="Rectangle 26"/>
          <p:cNvSpPr>
            <a:spLocks noChangeArrowheads="1"/>
          </p:cNvSpPr>
          <p:nvPr/>
        </p:nvSpPr>
        <p:spPr bwMode="auto">
          <a:xfrm>
            <a:off x="284480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01" name="Line 27"/>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2" name="Line 28"/>
          <p:cNvSpPr>
            <a:spLocks noChangeShapeType="1"/>
          </p:cNvSpPr>
          <p:nvPr/>
        </p:nvSpPr>
        <p:spPr bwMode="auto">
          <a:xfrm flipV="1">
            <a:off x="284480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3" name="Line 29"/>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4" name="Line 30"/>
          <p:cNvSpPr>
            <a:spLocks noChangeShapeType="1"/>
          </p:cNvSpPr>
          <p:nvPr/>
        </p:nvSpPr>
        <p:spPr bwMode="auto">
          <a:xfrm flipV="1">
            <a:off x="399573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5" name="Rectangle 31"/>
          <p:cNvSpPr>
            <a:spLocks noChangeArrowheads="1"/>
          </p:cNvSpPr>
          <p:nvPr/>
        </p:nvSpPr>
        <p:spPr bwMode="auto">
          <a:xfrm>
            <a:off x="284480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06" name="Line 32"/>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7" name="Line 33"/>
          <p:cNvSpPr>
            <a:spLocks noChangeShapeType="1"/>
          </p:cNvSpPr>
          <p:nvPr/>
        </p:nvSpPr>
        <p:spPr bwMode="auto">
          <a:xfrm flipV="1">
            <a:off x="284480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8" name="Line 34"/>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9" name="Line 35"/>
          <p:cNvSpPr>
            <a:spLocks noChangeShapeType="1"/>
          </p:cNvSpPr>
          <p:nvPr/>
        </p:nvSpPr>
        <p:spPr bwMode="auto">
          <a:xfrm flipV="1">
            <a:off x="399573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0" name="Rectangle 36"/>
          <p:cNvSpPr>
            <a:spLocks noChangeArrowheads="1"/>
          </p:cNvSpPr>
          <p:nvPr/>
        </p:nvSpPr>
        <p:spPr bwMode="auto">
          <a:xfrm>
            <a:off x="284480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11" name="Line 37"/>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2" name="Line 38"/>
          <p:cNvSpPr>
            <a:spLocks noChangeShapeType="1"/>
          </p:cNvSpPr>
          <p:nvPr/>
        </p:nvSpPr>
        <p:spPr bwMode="auto">
          <a:xfrm flipV="1">
            <a:off x="284480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3" name="Line 39"/>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4" name="Line 40"/>
          <p:cNvSpPr>
            <a:spLocks noChangeShapeType="1"/>
          </p:cNvSpPr>
          <p:nvPr/>
        </p:nvSpPr>
        <p:spPr bwMode="auto">
          <a:xfrm flipV="1">
            <a:off x="399573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5" name="Rectangle 41"/>
          <p:cNvSpPr>
            <a:spLocks noChangeArrowheads="1"/>
          </p:cNvSpPr>
          <p:nvPr/>
        </p:nvSpPr>
        <p:spPr bwMode="auto">
          <a:xfrm>
            <a:off x="284480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16" name="Line 42"/>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7" name="Line 43"/>
          <p:cNvSpPr>
            <a:spLocks noChangeShapeType="1"/>
          </p:cNvSpPr>
          <p:nvPr/>
        </p:nvSpPr>
        <p:spPr bwMode="auto">
          <a:xfrm flipV="1">
            <a:off x="284480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8" name="Line 44"/>
          <p:cNvSpPr>
            <a:spLocks noChangeShapeType="1"/>
          </p:cNvSpPr>
          <p:nvPr/>
        </p:nvSpPr>
        <p:spPr bwMode="auto">
          <a:xfrm flipH="1">
            <a:off x="284480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9" name="Line 45"/>
          <p:cNvSpPr>
            <a:spLocks noChangeShapeType="1"/>
          </p:cNvSpPr>
          <p:nvPr/>
        </p:nvSpPr>
        <p:spPr bwMode="auto">
          <a:xfrm flipV="1">
            <a:off x="399573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0" name="Rectangle 46"/>
          <p:cNvSpPr>
            <a:spLocks noChangeArrowheads="1"/>
          </p:cNvSpPr>
          <p:nvPr/>
        </p:nvSpPr>
        <p:spPr bwMode="auto">
          <a:xfrm>
            <a:off x="284480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21" name="Line 47"/>
          <p:cNvSpPr>
            <a:spLocks noChangeShapeType="1"/>
          </p:cNvSpPr>
          <p:nvPr/>
        </p:nvSpPr>
        <p:spPr bwMode="auto">
          <a:xfrm flipH="1">
            <a:off x="284480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2" name="Line 48"/>
          <p:cNvSpPr>
            <a:spLocks noChangeShapeType="1"/>
          </p:cNvSpPr>
          <p:nvPr/>
        </p:nvSpPr>
        <p:spPr bwMode="auto">
          <a:xfrm flipV="1">
            <a:off x="284480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3" name="Line 49"/>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4" name="Line 50"/>
          <p:cNvSpPr>
            <a:spLocks noChangeShapeType="1"/>
          </p:cNvSpPr>
          <p:nvPr/>
        </p:nvSpPr>
        <p:spPr bwMode="auto">
          <a:xfrm flipV="1">
            <a:off x="399573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5" name="Rectangle 51"/>
          <p:cNvSpPr>
            <a:spLocks noChangeArrowheads="1"/>
          </p:cNvSpPr>
          <p:nvPr/>
        </p:nvSpPr>
        <p:spPr bwMode="auto">
          <a:xfrm>
            <a:off x="284480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26" name="Line 52"/>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7" name="Line 53"/>
          <p:cNvSpPr>
            <a:spLocks noChangeShapeType="1"/>
          </p:cNvSpPr>
          <p:nvPr/>
        </p:nvSpPr>
        <p:spPr bwMode="auto">
          <a:xfrm flipV="1">
            <a:off x="284480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8" name="Line 54"/>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9" name="Line 55"/>
          <p:cNvSpPr>
            <a:spLocks noChangeShapeType="1"/>
          </p:cNvSpPr>
          <p:nvPr/>
        </p:nvSpPr>
        <p:spPr bwMode="auto">
          <a:xfrm flipV="1">
            <a:off x="399573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0" name="Rectangle 56"/>
          <p:cNvSpPr>
            <a:spLocks noChangeArrowheads="1"/>
          </p:cNvSpPr>
          <p:nvPr/>
        </p:nvSpPr>
        <p:spPr bwMode="auto">
          <a:xfrm>
            <a:off x="284480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31" name="Line 57"/>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2" name="Line 58"/>
          <p:cNvSpPr>
            <a:spLocks noChangeShapeType="1"/>
          </p:cNvSpPr>
          <p:nvPr/>
        </p:nvSpPr>
        <p:spPr bwMode="auto">
          <a:xfrm flipV="1">
            <a:off x="284480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3" name="Line 59"/>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4" name="Line 60"/>
          <p:cNvSpPr>
            <a:spLocks noChangeShapeType="1"/>
          </p:cNvSpPr>
          <p:nvPr/>
        </p:nvSpPr>
        <p:spPr bwMode="auto">
          <a:xfrm flipV="1">
            <a:off x="399573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5" name="Rectangle 61"/>
          <p:cNvSpPr>
            <a:spLocks noChangeArrowheads="1"/>
          </p:cNvSpPr>
          <p:nvPr/>
        </p:nvSpPr>
        <p:spPr bwMode="auto">
          <a:xfrm>
            <a:off x="284480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36" name="Line 62"/>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7" name="Line 63"/>
          <p:cNvSpPr>
            <a:spLocks noChangeShapeType="1"/>
          </p:cNvSpPr>
          <p:nvPr/>
        </p:nvSpPr>
        <p:spPr bwMode="auto">
          <a:xfrm flipV="1">
            <a:off x="284480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8" name="Line 64"/>
          <p:cNvSpPr>
            <a:spLocks noChangeShapeType="1"/>
          </p:cNvSpPr>
          <p:nvPr/>
        </p:nvSpPr>
        <p:spPr bwMode="auto">
          <a:xfrm flipH="1">
            <a:off x="284480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9" name="Line 65"/>
          <p:cNvSpPr>
            <a:spLocks noChangeShapeType="1"/>
          </p:cNvSpPr>
          <p:nvPr/>
        </p:nvSpPr>
        <p:spPr bwMode="auto">
          <a:xfrm flipV="1">
            <a:off x="399573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0" name="Rectangle 66"/>
          <p:cNvSpPr>
            <a:spLocks noChangeArrowheads="1"/>
          </p:cNvSpPr>
          <p:nvPr/>
        </p:nvSpPr>
        <p:spPr bwMode="auto">
          <a:xfrm>
            <a:off x="284480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41" name="Line 67"/>
          <p:cNvSpPr>
            <a:spLocks noChangeShapeType="1"/>
          </p:cNvSpPr>
          <p:nvPr/>
        </p:nvSpPr>
        <p:spPr bwMode="auto">
          <a:xfrm flipH="1">
            <a:off x="284480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2" name="Line 68"/>
          <p:cNvSpPr>
            <a:spLocks noChangeShapeType="1"/>
          </p:cNvSpPr>
          <p:nvPr/>
        </p:nvSpPr>
        <p:spPr bwMode="auto">
          <a:xfrm flipV="1">
            <a:off x="284480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3" name="Line 69"/>
          <p:cNvSpPr>
            <a:spLocks noChangeShapeType="1"/>
          </p:cNvSpPr>
          <p:nvPr/>
        </p:nvSpPr>
        <p:spPr bwMode="auto">
          <a:xfrm flipH="1">
            <a:off x="284480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4" name="Line 70"/>
          <p:cNvSpPr>
            <a:spLocks noChangeShapeType="1"/>
          </p:cNvSpPr>
          <p:nvPr/>
        </p:nvSpPr>
        <p:spPr bwMode="auto">
          <a:xfrm flipV="1">
            <a:off x="399573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5" name="Line 71"/>
          <p:cNvSpPr>
            <a:spLocks noChangeShapeType="1"/>
          </p:cNvSpPr>
          <p:nvPr/>
        </p:nvSpPr>
        <p:spPr bwMode="auto">
          <a:xfrm>
            <a:off x="255746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6" name="Line 72"/>
          <p:cNvSpPr>
            <a:spLocks noChangeShapeType="1"/>
          </p:cNvSpPr>
          <p:nvPr/>
        </p:nvSpPr>
        <p:spPr bwMode="auto">
          <a:xfrm>
            <a:off x="399732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7" name="Line 73"/>
          <p:cNvSpPr>
            <a:spLocks noChangeShapeType="1"/>
          </p:cNvSpPr>
          <p:nvPr/>
        </p:nvSpPr>
        <p:spPr bwMode="auto">
          <a:xfrm flipV="1">
            <a:off x="255746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8" name="Text Box 74"/>
          <p:cNvSpPr txBox="1">
            <a:spLocks noChangeArrowheads="1"/>
          </p:cNvSpPr>
          <p:nvPr/>
        </p:nvSpPr>
        <p:spPr bwMode="auto">
          <a:xfrm>
            <a:off x="312737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5949" name="Text Box 75"/>
          <p:cNvSpPr txBox="1">
            <a:spLocks noChangeArrowheads="1"/>
          </p:cNvSpPr>
          <p:nvPr/>
        </p:nvSpPr>
        <p:spPr bwMode="auto">
          <a:xfrm>
            <a:off x="306387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5950" name="Text Box 76"/>
          <p:cNvSpPr txBox="1">
            <a:spLocks noChangeArrowheads="1"/>
          </p:cNvSpPr>
          <p:nvPr/>
        </p:nvSpPr>
        <p:spPr bwMode="auto">
          <a:xfrm>
            <a:off x="306387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5951" name="Text Box 77"/>
          <p:cNvSpPr txBox="1">
            <a:spLocks noChangeArrowheads="1"/>
          </p:cNvSpPr>
          <p:nvPr/>
        </p:nvSpPr>
        <p:spPr bwMode="auto">
          <a:xfrm>
            <a:off x="306387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5952" name="Text Box 78"/>
          <p:cNvSpPr txBox="1">
            <a:spLocks noChangeArrowheads="1"/>
          </p:cNvSpPr>
          <p:nvPr/>
        </p:nvSpPr>
        <p:spPr bwMode="auto">
          <a:xfrm>
            <a:off x="306387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5953" name="Text Box 79"/>
          <p:cNvSpPr txBox="1">
            <a:spLocks noChangeArrowheads="1"/>
          </p:cNvSpPr>
          <p:nvPr/>
        </p:nvSpPr>
        <p:spPr bwMode="auto">
          <a:xfrm>
            <a:off x="306387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5954" name="Text Box 80"/>
          <p:cNvSpPr txBox="1">
            <a:spLocks noChangeArrowheads="1"/>
          </p:cNvSpPr>
          <p:nvPr/>
        </p:nvSpPr>
        <p:spPr bwMode="auto">
          <a:xfrm>
            <a:off x="313372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5955" name="Text Box 81"/>
          <p:cNvSpPr txBox="1">
            <a:spLocks noChangeArrowheads="1"/>
          </p:cNvSpPr>
          <p:nvPr/>
        </p:nvSpPr>
        <p:spPr bwMode="auto">
          <a:xfrm>
            <a:off x="313372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5956" name="Text Box 82"/>
          <p:cNvSpPr txBox="1">
            <a:spLocks noChangeArrowheads="1"/>
          </p:cNvSpPr>
          <p:nvPr/>
        </p:nvSpPr>
        <p:spPr bwMode="auto">
          <a:xfrm>
            <a:off x="313372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5957" name="Text Box 83"/>
          <p:cNvSpPr txBox="1">
            <a:spLocks noChangeArrowheads="1"/>
          </p:cNvSpPr>
          <p:nvPr/>
        </p:nvSpPr>
        <p:spPr bwMode="auto">
          <a:xfrm>
            <a:off x="313372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5958" name="Text Box 84"/>
          <p:cNvSpPr txBox="1">
            <a:spLocks noChangeArrowheads="1"/>
          </p:cNvSpPr>
          <p:nvPr/>
        </p:nvSpPr>
        <p:spPr bwMode="auto">
          <a:xfrm>
            <a:off x="313372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5959" name="Text Box 85"/>
          <p:cNvSpPr txBox="1">
            <a:spLocks noChangeArrowheads="1"/>
          </p:cNvSpPr>
          <p:nvPr/>
        </p:nvSpPr>
        <p:spPr bwMode="auto">
          <a:xfrm>
            <a:off x="3251200" y="6015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35960" name="Rectangle 86"/>
          <p:cNvSpPr>
            <a:spLocks noChangeArrowheads="1"/>
          </p:cNvSpPr>
          <p:nvPr/>
        </p:nvSpPr>
        <p:spPr bwMode="auto">
          <a:xfrm>
            <a:off x="614363" y="52308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61" name="Line 87"/>
          <p:cNvSpPr>
            <a:spLocks noChangeShapeType="1"/>
          </p:cNvSpPr>
          <p:nvPr/>
        </p:nvSpPr>
        <p:spPr bwMode="auto">
          <a:xfrm flipH="1">
            <a:off x="614363" y="55911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2" name="Line 88"/>
          <p:cNvSpPr>
            <a:spLocks noChangeShapeType="1"/>
          </p:cNvSpPr>
          <p:nvPr/>
        </p:nvSpPr>
        <p:spPr bwMode="auto">
          <a:xfrm flipV="1">
            <a:off x="614363"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3" name="Line 89"/>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4" name="Line 90"/>
          <p:cNvSpPr>
            <a:spLocks noChangeShapeType="1"/>
          </p:cNvSpPr>
          <p:nvPr/>
        </p:nvSpPr>
        <p:spPr bwMode="auto">
          <a:xfrm flipV="1">
            <a:off x="1765300"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5" name="Rectangle 91"/>
          <p:cNvSpPr>
            <a:spLocks noChangeArrowheads="1"/>
          </p:cNvSpPr>
          <p:nvPr/>
        </p:nvSpPr>
        <p:spPr bwMode="auto">
          <a:xfrm>
            <a:off x="614363" y="48704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66" name="Line 92"/>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7" name="Line 93"/>
          <p:cNvSpPr>
            <a:spLocks noChangeShapeType="1"/>
          </p:cNvSpPr>
          <p:nvPr/>
        </p:nvSpPr>
        <p:spPr bwMode="auto">
          <a:xfrm flipV="1">
            <a:off x="614363"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8" name="Line 94"/>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9" name="Line 95"/>
          <p:cNvSpPr>
            <a:spLocks noChangeShapeType="1"/>
          </p:cNvSpPr>
          <p:nvPr/>
        </p:nvSpPr>
        <p:spPr bwMode="auto">
          <a:xfrm flipV="1">
            <a:off x="1765300"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0" name="Rectangle 96"/>
          <p:cNvSpPr>
            <a:spLocks noChangeArrowheads="1"/>
          </p:cNvSpPr>
          <p:nvPr/>
        </p:nvSpPr>
        <p:spPr bwMode="auto">
          <a:xfrm>
            <a:off x="614363" y="45100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71" name="Line 97"/>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2" name="Line 98"/>
          <p:cNvSpPr>
            <a:spLocks noChangeShapeType="1"/>
          </p:cNvSpPr>
          <p:nvPr/>
        </p:nvSpPr>
        <p:spPr bwMode="auto">
          <a:xfrm flipV="1">
            <a:off x="614363"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3" name="Line 99"/>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4" name="Line 100"/>
          <p:cNvSpPr>
            <a:spLocks noChangeShapeType="1"/>
          </p:cNvSpPr>
          <p:nvPr/>
        </p:nvSpPr>
        <p:spPr bwMode="auto">
          <a:xfrm flipV="1">
            <a:off x="1765300"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5" name="Rectangle 101"/>
          <p:cNvSpPr>
            <a:spLocks noChangeArrowheads="1"/>
          </p:cNvSpPr>
          <p:nvPr/>
        </p:nvSpPr>
        <p:spPr bwMode="auto">
          <a:xfrm>
            <a:off x="614363" y="4149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76" name="Line 102"/>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7" name="Line 103"/>
          <p:cNvSpPr>
            <a:spLocks noChangeShapeType="1"/>
          </p:cNvSpPr>
          <p:nvPr/>
        </p:nvSpPr>
        <p:spPr bwMode="auto">
          <a:xfrm flipV="1">
            <a:off x="614363"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8" name="Line 104"/>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9" name="Line 105"/>
          <p:cNvSpPr>
            <a:spLocks noChangeShapeType="1"/>
          </p:cNvSpPr>
          <p:nvPr/>
        </p:nvSpPr>
        <p:spPr bwMode="auto">
          <a:xfrm flipV="1">
            <a:off x="1765300"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0" name="Rectangle 106"/>
          <p:cNvSpPr>
            <a:spLocks noChangeArrowheads="1"/>
          </p:cNvSpPr>
          <p:nvPr/>
        </p:nvSpPr>
        <p:spPr bwMode="auto">
          <a:xfrm>
            <a:off x="614363" y="37893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81" name="Line 107"/>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2" name="Line 108"/>
          <p:cNvSpPr>
            <a:spLocks noChangeShapeType="1"/>
          </p:cNvSpPr>
          <p:nvPr/>
        </p:nvSpPr>
        <p:spPr bwMode="auto">
          <a:xfrm flipV="1">
            <a:off x="614363"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3" name="Line 109"/>
          <p:cNvSpPr>
            <a:spLocks noChangeShapeType="1"/>
          </p:cNvSpPr>
          <p:nvPr/>
        </p:nvSpPr>
        <p:spPr bwMode="auto">
          <a:xfrm flipH="1">
            <a:off x="614363"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4" name="Line 110"/>
          <p:cNvSpPr>
            <a:spLocks noChangeShapeType="1"/>
          </p:cNvSpPr>
          <p:nvPr/>
        </p:nvSpPr>
        <p:spPr bwMode="auto">
          <a:xfrm flipV="1">
            <a:off x="1765300"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5" name="Rectangle 111"/>
          <p:cNvSpPr>
            <a:spLocks noChangeArrowheads="1"/>
          </p:cNvSpPr>
          <p:nvPr/>
        </p:nvSpPr>
        <p:spPr bwMode="auto">
          <a:xfrm>
            <a:off x="614363" y="34305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86" name="Line 112"/>
          <p:cNvSpPr>
            <a:spLocks noChangeShapeType="1"/>
          </p:cNvSpPr>
          <p:nvPr/>
        </p:nvSpPr>
        <p:spPr bwMode="auto">
          <a:xfrm flipH="1">
            <a:off x="614363" y="3790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7" name="Line 113"/>
          <p:cNvSpPr>
            <a:spLocks noChangeShapeType="1"/>
          </p:cNvSpPr>
          <p:nvPr/>
        </p:nvSpPr>
        <p:spPr bwMode="auto">
          <a:xfrm flipV="1">
            <a:off x="614363"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8" name="Line 114"/>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9" name="Line 115"/>
          <p:cNvSpPr>
            <a:spLocks noChangeShapeType="1"/>
          </p:cNvSpPr>
          <p:nvPr/>
        </p:nvSpPr>
        <p:spPr bwMode="auto">
          <a:xfrm flipV="1">
            <a:off x="1765300"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0" name="Rectangle 116"/>
          <p:cNvSpPr>
            <a:spLocks noChangeArrowheads="1"/>
          </p:cNvSpPr>
          <p:nvPr/>
        </p:nvSpPr>
        <p:spPr bwMode="auto">
          <a:xfrm>
            <a:off x="614363" y="30702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91" name="Line 117"/>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2" name="Line 118"/>
          <p:cNvSpPr>
            <a:spLocks noChangeShapeType="1"/>
          </p:cNvSpPr>
          <p:nvPr/>
        </p:nvSpPr>
        <p:spPr bwMode="auto">
          <a:xfrm flipV="1">
            <a:off x="614363"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3" name="Line 119"/>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4" name="Line 120"/>
          <p:cNvSpPr>
            <a:spLocks noChangeShapeType="1"/>
          </p:cNvSpPr>
          <p:nvPr/>
        </p:nvSpPr>
        <p:spPr bwMode="auto">
          <a:xfrm flipV="1">
            <a:off x="1765300"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5" name="Rectangle 121"/>
          <p:cNvSpPr>
            <a:spLocks noChangeArrowheads="1"/>
          </p:cNvSpPr>
          <p:nvPr/>
        </p:nvSpPr>
        <p:spPr bwMode="auto">
          <a:xfrm>
            <a:off x="614363" y="27098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96" name="Line 122"/>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7" name="Line 123"/>
          <p:cNvSpPr>
            <a:spLocks noChangeShapeType="1"/>
          </p:cNvSpPr>
          <p:nvPr/>
        </p:nvSpPr>
        <p:spPr bwMode="auto">
          <a:xfrm flipV="1">
            <a:off x="614363"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8" name="Line 124"/>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9" name="Line 125"/>
          <p:cNvSpPr>
            <a:spLocks noChangeShapeType="1"/>
          </p:cNvSpPr>
          <p:nvPr/>
        </p:nvSpPr>
        <p:spPr bwMode="auto">
          <a:xfrm flipV="1">
            <a:off x="1765300"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0" name="Rectangle 126"/>
          <p:cNvSpPr>
            <a:spLocks noChangeArrowheads="1"/>
          </p:cNvSpPr>
          <p:nvPr/>
        </p:nvSpPr>
        <p:spPr bwMode="auto">
          <a:xfrm>
            <a:off x="614363" y="23495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01" name="Line 127"/>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2" name="Line 128"/>
          <p:cNvSpPr>
            <a:spLocks noChangeShapeType="1"/>
          </p:cNvSpPr>
          <p:nvPr/>
        </p:nvSpPr>
        <p:spPr bwMode="auto">
          <a:xfrm flipV="1">
            <a:off x="614363"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3" name="Line 129"/>
          <p:cNvSpPr>
            <a:spLocks noChangeShapeType="1"/>
          </p:cNvSpPr>
          <p:nvPr/>
        </p:nvSpPr>
        <p:spPr bwMode="auto">
          <a:xfrm flipH="1">
            <a:off x="614363"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4" name="Line 130"/>
          <p:cNvSpPr>
            <a:spLocks noChangeShapeType="1"/>
          </p:cNvSpPr>
          <p:nvPr/>
        </p:nvSpPr>
        <p:spPr bwMode="auto">
          <a:xfrm flipV="1">
            <a:off x="1765300"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5" name="Rectangle 131"/>
          <p:cNvSpPr>
            <a:spLocks noChangeArrowheads="1"/>
          </p:cNvSpPr>
          <p:nvPr/>
        </p:nvSpPr>
        <p:spPr bwMode="auto">
          <a:xfrm>
            <a:off x="614363" y="1990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06" name="Line 132"/>
          <p:cNvSpPr>
            <a:spLocks noChangeShapeType="1"/>
          </p:cNvSpPr>
          <p:nvPr/>
        </p:nvSpPr>
        <p:spPr bwMode="auto">
          <a:xfrm flipH="1">
            <a:off x="614363" y="2351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7" name="Line 133"/>
          <p:cNvSpPr>
            <a:spLocks noChangeShapeType="1"/>
          </p:cNvSpPr>
          <p:nvPr/>
        </p:nvSpPr>
        <p:spPr bwMode="auto">
          <a:xfrm flipV="1">
            <a:off x="614363"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8" name="Line 134"/>
          <p:cNvSpPr>
            <a:spLocks noChangeShapeType="1"/>
          </p:cNvSpPr>
          <p:nvPr/>
        </p:nvSpPr>
        <p:spPr bwMode="auto">
          <a:xfrm flipH="1">
            <a:off x="614363" y="1990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9" name="Line 135"/>
          <p:cNvSpPr>
            <a:spLocks noChangeShapeType="1"/>
          </p:cNvSpPr>
          <p:nvPr/>
        </p:nvSpPr>
        <p:spPr bwMode="auto">
          <a:xfrm flipV="1">
            <a:off x="1765300"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10" name="Text Box 136"/>
          <p:cNvSpPr txBox="1">
            <a:spLocks noChangeArrowheads="1"/>
          </p:cNvSpPr>
          <p:nvPr/>
        </p:nvSpPr>
        <p:spPr bwMode="auto">
          <a:xfrm>
            <a:off x="896938" y="1797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11" name="Text Box 137"/>
          <p:cNvSpPr txBox="1">
            <a:spLocks noChangeArrowheads="1"/>
          </p:cNvSpPr>
          <p:nvPr/>
        </p:nvSpPr>
        <p:spPr bwMode="auto">
          <a:xfrm>
            <a:off x="833438" y="2155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12" name="Text Box 138"/>
          <p:cNvSpPr txBox="1">
            <a:spLocks noChangeArrowheads="1"/>
          </p:cNvSpPr>
          <p:nvPr/>
        </p:nvSpPr>
        <p:spPr bwMode="auto">
          <a:xfrm>
            <a:off x="833438" y="2516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13" name="Text Box 139"/>
          <p:cNvSpPr txBox="1">
            <a:spLocks noChangeArrowheads="1"/>
          </p:cNvSpPr>
          <p:nvPr/>
        </p:nvSpPr>
        <p:spPr bwMode="auto">
          <a:xfrm>
            <a:off x="833438" y="2876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14" name="Text Box 140"/>
          <p:cNvSpPr txBox="1">
            <a:spLocks noChangeArrowheads="1"/>
          </p:cNvSpPr>
          <p:nvPr/>
        </p:nvSpPr>
        <p:spPr bwMode="auto">
          <a:xfrm>
            <a:off x="833438" y="3236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15" name="Text Box 141"/>
          <p:cNvSpPr txBox="1">
            <a:spLocks noChangeArrowheads="1"/>
          </p:cNvSpPr>
          <p:nvPr/>
        </p:nvSpPr>
        <p:spPr bwMode="auto">
          <a:xfrm>
            <a:off x="833438" y="35972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6016" name="Text Box 142"/>
          <p:cNvSpPr txBox="1">
            <a:spLocks noChangeArrowheads="1"/>
          </p:cNvSpPr>
          <p:nvPr/>
        </p:nvSpPr>
        <p:spPr bwMode="auto">
          <a:xfrm>
            <a:off x="903288" y="3956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17" name="Text Box 143"/>
          <p:cNvSpPr txBox="1">
            <a:spLocks noChangeArrowheads="1"/>
          </p:cNvSpPr>
          <p:nvPr/>
        </p:nvSpPr>
        <p:spPr bwMode="auto">
          <a:xfrm>
            <a:off x="903288" y="46767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18" name="Text Box 144"/>
          <p:cNvSpPr txBox="1">
            <a:spLocks noChangeArrowheads="1"/>
          </p:cNvSpPr>
          <p:nvPr/>
        </p:nvSpPr>
        <p:spPr bwMode="auto">
          <a:xfrm>
            <a:off x="903288" y="50371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19" name="Text Box 145"/>
          <p:cNvSpPr txBox="1">
            <a:spLocks noChangeArrowheads="1"/>
          </p:cNvSpPr>
          <p:nvPr/>
        </p:nvSpPr>
        <p:spPr bwMode="auto">
          <a:xfrm>
            <a:off x="903288" y="53975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20" name="Text Box 146"/>
          <p:cNvSpPr txBox="1">
            <a:spLocks noChangeArrowheads="1"/>
          </p:cNvSpPr>
          <p:nvPr/>
        </p:nvSpPr>
        <p:spPr bwMode="auto">
          <a:xfrm>
            <a:off x="903288" y="43164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21" name="Text Box 147"/>
          <p:cNvSpPr txBox="1">
            <a:spLocks noChangeArrowheads="1"/>
          </p:cNvSpPr>
          <p:nvPr/>
        </p:nvSpPr>
        <p:spPr bwMode="auto">
          <a:xfrm>
            <a:off x="2066925"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6022" name="Text Box 148"/>
          <p:cNvSpPr txBox="1">
            <a:spLocks noChangeArrowheads="1"/>
          </p:cNvSpPr>
          <p:nvPr/>
        </p:nvSpPr>
        <p:spPr bwMode="auto">
          <a:xfrm>
            <a:off x="4298950"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6023" name="Rectangle 156"/>
          <p:cNvSpPr>
            <a:spLocks noChangeArrowheads="1"/>
          </p:cNvSpPr>
          <p:nvPr/>
        </p:nvSpPr>
        <p:spPr bwMode="auto">
          <a:xfrm>
            <a:off x="52228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24" name="Line 157"/>
          <p:cNvSpPr>
            <a:spLocks noChangeShapeType="1"/>
          </p:cNvSpPr>
          <p:nvPr/>
        </p:nvSpPr>
        <p:spPr bwMode="auto">
          <a:xfrm>
            <a:off x="4932363"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25" name="Line 158"/>
          <p:cNvSpPr>
            <a:spLocks noChangeShapeType="1"/>
          </p:cNvSpPr>
          <p:nvPr/>
        </p:nvSpPr>
        <p:spPr bwMode="auto">
          <a:xfrm>
            <a:off x="63722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26" name="Line 159"/>
          <p:cNvSpPr>
            <a:spLocks noChangeShapeType="1"/>
          </p:cNvSpPr>
          <p:nvPr/>
        </p:nvSpPr>
        <p:spPr bwMode="auto">
          <a:xfrm flipV="1">
            <a:off x="49323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27" name="Text Box 160"/>
          <p:cNvSpPr txBox="1">
            <a:spLocks noChangeArrowheads="1"/>
          </p:cNvSpPr>
          <p:nvPr/>
        </p:nvSpPr>
        <p:spPr bwMode="auto">
          <a:xfrm>
            <a:off x="5621338" y="599281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7</a:t>
            </a:r>
          </a:p>
        </p:txBody>
      </p:sp>
      <p:sp>
        <p:nvSpPr>
          <p:cNvPr id="336028" name="Rectangle 161"/>
          <p:cNvSpPr>
            <a:spLocks noChangeArrowheads="1"/>
          </p:cNvSpPr>
          <p:nvPr/>
        </p:nvSpPr>
        <p:spPr bwMode="auto">
          <a:xfrm>
            <a:off x="74533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29" name="Line 162"/>
          <p:cNvSpPr>
            <a:spLocks noChangeShapeType="1"/>
          </p:cNvSpPr>
          <p:nvPr/>
        </p:nvSpPr>
        <p:spPr bwMode="auto">
          <a:xfrm flipH="1">
            <a:off x="74533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0" name="Line 163"/>
          <p:cNvSpPr>
            <a:spLocks noChangeShapeType="1"/>
          </p:cNvSpPr>
          <p:nvPr/>
        </p:nvSpPr>
        <p:spPr bwMode="auto">
          <a:xfrm flipV="1">
            <a:off x="74533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1" name="Line 164"/>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2" name="Line 165"/>
          <p:cNvSpPr>
            <a:spLocks noChangeShapeType="1"/>
          </p:cNvSpPr>
          <p:nvPr/>
        </p:nvSpPr>
        <p:spPr bwMode="auto">
          <a:xfrm flipV="1">
            <a:off x="86042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3" name="Rectangle 166"/>
          <p:cNvSpPr>
            <a:spLocks noChangeArrowheads="1"/>
          </p:cNvSpPr>
          <p:nvPr/>
        </p:nvSpPr>
        <p:spPr bwMode="auto">
          <a:xfrm>
            <a:off x="74533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34" name="Line 167"/>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5" name="Line 168"/>
          <p:cNvSpPr>
            <a:spLocks noChangeShapeType="1"/>
          </p:cNvSpPr>
          <p:nvPr/>
        </p:nvSpPr>
        <p:spPr bwMode="auto">
          <a:xfrm flipV="1">
            <a:off x="74533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6" name="Line 169"/>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7" name="Line 170"/>
          <p:cNvSpPr>
            <a:spLocks noChangeShapeType="1"/>
          </p:cNvSpPr>
          <p:nvPr/>
        </p:nvSpPr>
        <p:spPr bwMode="auto">
          <a:xfrm flipV="1">
            <a:off x="86042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8" name="Rectangle 171"/>
          <p:cNvSpPr>
            <a:spLocks noChangeArrowheads="1"/>
          </p:cNvSpPr>
          <p:nvPr/>
        </p:nvSpPr>
        <p:spPr bwMode="auto">
          <a:xfrm>
            <a:off x="74533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39" name="Line 172"/>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0" name="Line 173"/>
          <p:cNvSpPr>
            <a:spLocks noChangeShapeType="1"/>
          </p:cNvSpPr>
          <p:nvPr/>
        </p:nvSpPr>
        <p:spPr bwMode="auto">
          <a:xfrm flipV="1">
            <a:off x="74533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1" name="Line 174"/>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2" name="Line 175"/>
          <p:cNvSpPr>
            <a:spLocks noChangeShapeType="1"/>
          </p:cNvSpPr>
          <p:nvPr/>
        </p:nvSpPr>
        <p:spPr bwMode="auto">
          <a:xfrm flipV="1">
            <a:off x="86042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3" name="Rectangle 176"/>
          <p:cNvSpPr>
            <a:spLocks noChangeArrowheads="1"/>
          </p:cNvSpPr>
          <p:nvPr/>
        </p:nvSpPr>
        <p:spPr bwMode="auto">
          <a:xfrm>
            <a:off x="74533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44" name="Line 177"/>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5" name="Line 178"/>
          <p:cNvSpPr>
            <a:spLocks noChangeShapeType="1"/>
          </p:cNvSpPr>
          <p:nvPr/>
        </p:nvSpPr>
        <p:spPr bwMode="auto">
          <a:xfrm flipV="1">
            <a:off x="74533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6" name="Line 179"/>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7" name="Line 180"/>
          <p:cNvSpPr>
            <a:spLocks noChangeShapeType="1"/>
          </p:cNvSpPr>
          <p:nvPr/>
        </p:nvSpPr>
        <p:spPr bwMode="auto">
          <a:xfrm flipV="1">
            <a:off x="86042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8" name="Rectangle 181"/>
          <p:cNvSpPr>
            <a:spLocks noChangeArrowheads="1"/>
          </p:cNvSpPr>
          <p:nvPr/>
        </p:nvSpPr>
        <p:spPr bwMode="auto">
          <a:xfrm>
            <a:off x="74533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49" name="Line 182"/>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0" name="Line 183"/>
          <p:cNvSpPr>
            <a:spLocks noChangeShapeType="1"/>
          </p:cNvSpPr>
          <p:nvPr/>
        </p:nvSpPr>
        <p:spPr bwMode="auto">
          <a:xfrm flipV="1">
            <a:off x="74533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1" name="Line 184"/>
          <p:cNvSpPr>
            <a:spLocks noChangeShapeType="1"/>
          </p:cNvSpPr>
          <p:nvPr/>
        </p:nvSpPr>
        <p:spPr bwMode="auto">
          <a:xfrm flipH="1">
            <a:off x="74533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2" name="Line 185"/>
          <p:cNvSpPr>
            <a:spLocks noChangeShapeType="1"/>
          </p:cNvSpPr>
          <p:nvPr/>
        </p:nvSpPr>
        <p:spPr bwMode="auto">
          <a:xfrm flipV="1">
            <a:off x="86042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3" name="Rectangle 186"/>
          <p:cNvSpPr>
            <a:spLocks noChangeArrowheads="1"/>
          </p:cNvSpPr>
          <p:nvPr/>
        </p:nvSpPr>
        <p:spPr bwMode="auto">
          <a:xfrm>
            <a:off x="74533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54" name="Line 187"/>
          <p:cNvSpPr>
            <a:spLocks noChangeShapeType="1"/>
          </p:cNvSpPr>
          <p:nvPr/>
        </p:nvSpPr>
        <p:spPr bwMode="auto">
          <a:xfrm flipH="1">
            <a:off x="74533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5" name="Line 188"/>
          <p:cNvSpPr>
            <a:spLocks noChangeShapeType="1"/>
          </p:cNvSpPr>
          <p:nvPr/>
        </p:nvSpPr>
        <p:spPr bwMode="auto">
          <a:xfrm flipV="1">
            <a:off x="74533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6" name="Line 189"/>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7" name="Line 190"/>
          <p:cNvSpPr>
            <a:spLocks noChangeShapeType="1"/>
          </p:cNvSpPr>
          <p:nvPr/>
        </p:nvSpPr>
        <p:spPr bwMode="auto">
          <a:xfrm flipV="1">
            <a:off x="86042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8" name="Rectangle 191"/>
          <p:cNvSpPr>
            <a:spLocks noChangeArrowheads="1"/>
          </p:cNvSpPr>
          <p:nvPr/>
        </p:nvSpPr>
        <p:spPr bwMode="auto">
          <a:xfrm>
            <a:off x="74533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59" name="Line 192"/>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0" name="Line 193"/>
          <p:cNvSpPr>
            <a:spLocks noChangeShapeType="1"/>
          </p:cNvSpPr>
          <p:nvPr/>
        </p:nvSpPr>
        <p:spPr bwMode="auto">
          <a:xfrm flipV="1">
            <a:off x="74533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1" name="Line 194"/>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2" name="Line 195"/>
          <p:cNvSpPr>
            <a:spLocks noChangeShapeType="1"/>
          </p:cNvSpPr>
          <p:nvPr/>
        </p:nvSpPr>
        <p:spPr bwMode="auto">
          <a:xfrm flipV="1">
            <a:off x="86042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3" name="Rectangle 196"/>
          <p:cNvSpPr>
            <a:spLocks noChangeArrowheads="1"/>
          </p:cNvSpPr>
          <p:nvPr/>
        </p:nvSpPr>
        <p:spPr bwMode="auto">
          <a:xfrm>
            <a:off x="74533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64" name="Line 197"/>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5" name="Line 198"/>
          <p:cNvSpPr>
            <a:spLocks noChangeShapeType="1"/>
          </p:cNvSpPr>
          <p:nvPr/>
        </p:nvSpPr>
        <p:spPr bwMode="auto">
          <a:xfrm flipV="1">
            <a:off x="74533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6" name="Line 199"/>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7" name="Line 200"/>
          <p:cNvSpPr>
            <a:spLocks noChangeShapeType="1"/>
          </p:cNvSpPr>
          <p:nvPr/>
        </p:nvSpPr>
        <p:spPr bwMode="auto">
          <a:xfrm flipV="1">
            <a:off x="86042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8" name="Rectangle 201"/>
          <p:cNvSpPr>
            <a:spLocks noChangeArrowheads="1"/>
          </p:cNvSpPr>
          <p:nvPr/>
        </p:nvSpPr>
        <p:spPr bwMode="auto">
          <a:xfrm>
            <a:off x="74533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69" name="Line 202"/>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0" name="Line 203"/>
          <p:cNvSpPr>
            <a:spLocks noChangeShapeType="1"/>
          </p:cNvSpPr>
          <p:nvPr/>
        </p:nvSpPr>
        <p:spPr bwMode="auto">
          <a:xfrm flipV="1">
            <a:off x="74533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1" name="Line 204"/>
          <p:cNvSpPr>
            <a:spLocks noChangeShapeType="1"/>
          </p:cNvSpPr>
          <p:nvPr/>
        </p:nvSpPr>
        <p:spPr bwMode="auto">
          <a:xfrm flipH="1">
            <a:off x="74533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2" name="Line 205"/>
          <p:cNvSpPr>
            <a:spLocks noChangeShapeType="1"/>
          </p:cNvSpPr>
          <p:nvPr/>
        </p:nvSpPr>
        <p:spPr bwMode="auto">
          <a:xfrm flipV="1">
            <a:off x="86042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3" name="Rectangle 206"/>
          <p:cNvSpPr>
            <a:spLocks noChangeArrowheads="1"/>
          </p:cNvSpPr>
          <p:nvPr/>
        </p:nvSpPr>
        <p:spPr bwMode="auto">
          <a:xfrm>
            <a:off x="74533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74" name="Line 207"/>
          <p:cNvSpPr>
            <a:spLocks noChangeShapeType="1"/>
          </p:cNvSpPr>
          <p:nvPr/>
        </p:nvSpPr>
        <p:spPr bwMode="auto">
          <a:xfrm flipH="1">
            <a:off x="74533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5" name="Line 208"/>
          <p:cNvSpPr>
            <a:spLocks noChangeShapeType="1"/>
          </p:cNvSpPr>
          <p:nvPr/>
        </p:nvSpPr>
        <p:spPr bwMode="auto">
          <a:xfrm flipV="1">
            <a:off x="74533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6" name="Line 209"/>
          <p:cNvSpPr>
            <a:spLocks noChangeShapeType="1"/>
          </p:cNvSpPr>
          <p:nvPr/>
        </p:nvSpPr>
        <p:spPr bwMode="auto">
          <a:xfrm flipH="1">
            <a:off x="74533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7" name="Line 210"/>
          <p:cNvSpPr>
            <a:spLocks noChangeShapeType="1"/>
          </p:cNvSpPr>
          <p:nvPr/>
        </p:nvSpPr>
        <p:spPr bwMode="auto">
          <a:xfrm flipV="1">
            <a:off x="86042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8" name="Line 211"/>
          <p:cNvSpPr>
            <a:spLocks noChangeShapeType="1"/>
          </p:cNvSpPr>
          <p:nvPr/>
        </p:nvSpPr>
        <p:spPr bwMode="auto">
          <a:xfrm>
            <a:off x="71659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9" name="Line 212"/>
          <p:cNvSpPr>
            <a:spLocks noChangeShapeType="1"/>
          </p:cNvSpPr>
          <p:nvPr/>
        </p:nvSpPr>
        <p:spPr bwMode="auto">
          <a:xfrm>
            <a:off x="86058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80" name="Line 213"/>
          <p:cNvSpPr>
            <a:spLocks noChangeShapeType="1"/>
          </p:cNvSpPr>
          <p:nvPr/>
        </p:nvSpPr>
        <p:spPr bwMode="auto">
          <a:xfrm flipV="1">
            <a:off x="71659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81" name="Text Box 214"/>
          <p:cNvSpPr txBox="1">
            <a:spLocks noChangeArrowheads="1"/>
          </p:cNvSpPr>
          <p:nvPr/>
        </p:nvSpPr>
        <p:spPr bwMode="auto">
          <a:xfrm>
            <a:off x="77358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82" name="Text Box 215"/>
          <p:cNvSpPr txBox="1">
            <a:spLocks noChangeArrowheads="1"/>
          </p:cNvSpPr>
          <p:nvPr/>
        </p:nvSpPr>
        <p:spPr bwMode="auto">
          <a:xfrm>
            <a:off x="76723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83" name="Text Box 216"/>
          <p:cNvSpPr txBox="1">
            <a:spLocks noChangeArrowheads="1"/>
          </p:cNvSpPr>
          <p:nvPr/>
        </p:nvSpPr>
        <p:spPr bwMode="auto">
          <a:xfrm>
            <a:off x="76723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84" name="Text Box 217"/>
          <p:cNvSpPr txBox="1">
            <a:spLocks noChangeArrowheads="1"/>
          </p:cNvSpPr>
          <p:nvPr/>
        </p:nvSpPr>
        <p:spPr bwMode="auto">
          <a:xfrm>
            <a:off x="76723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85" name="Text Box 218"/>
          <p:cNvSpPr txBox="1">
            <a:spLocks noChangeArrowheads="1"/>
          </p:cNvSpPr>
          <p:nvPr/>
        </p:nvSpPr>
        <p:spPr bwMode="auto">
          <a:xfrm>
            <a:off x="76723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86" name="Text Box 219"/>
          <p:cNvSpPr txBox="1">
            <a:spLocks noChangeArrowheads="1"/>
          </p:cNvSpPr>
          <p:nvPr/>
        </p:nvSpPr>
        <p:spPr bwMode="auto">
          <a:xfrm>
            <a:off x="76723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6087" name="Text Box 220"/>
          <p:cNvSpPr txBox="1">
            <a:spLocks noChangeArrowheads="1"/>
          </p:cNvSpPr>
          <p:nvPr/>
        </p:nvSpPr>
        <p:spPr bwMode="auto">
          <a:xfrm>
            <a:off x="77422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88" name="Text Box 221"/>
          <p:cNvSpPr txBox="1">
            <a:spLocks noChangeArrowheads="1"/>
          </p:cNvSpPr>
          <p:nvPr/>
        </p:nvSpPr>
        <p:spPr bwMode="auto">
          <a:xfrm>
            <a:off x="77422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89" name="Text Box 222"/>
          <p:cNvSpPr txBox="1">
            <a:spLocks noChangeArrowheads="1"/>
          </p:cNvSpPr>
          <p:nvPr/>
        </p:nvSpPr>
        <p:spPr bwMode="auto">
          <a:xfrm>
            <a:off x="77422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90" name="Text Box 223"/>
          <p:cNvSpPr txBox="1">
            <a:spLocks noChangeArrowheads="1"/>
          </p:cNvSpPr>
          <p:nvPr/>
        </p:nvSpPr>
        <p:spPr bwMode="auto">
          <a:xfrm>
            <a:off x="77422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91" name="Text Box 224"/>
          <p:cNvSpPr txBox="1">
            <a:spLocks noChangeArrowheads="1"/>
          </p:cNvSpPr>
          <p:nvPr/>
        </p:nvSpPr>
        <p:spPr bwMode="auto">
          <a:xfrm>
            <a:off x="77422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92" name="Text Box 225"/>
          <p:cNvSpPr txBox="1">
            <a:spLocks noChangeArrowheads="1"/>
          </p:cNvSpPr>
          <p:nvPr/>
        </p:nvSpPr>
        <p:spPr bwMode="auto">
          <a:xfrm>
            <a:off x="7861300" y="59928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0</a:t>
            </a:r>
            <a:endParaRPr lang="ja-JP" altLang="en-US" sz="2400">
              <a:solidFill>
                <a:schemeClr val="tx1"/>
              </a:solidFill>
            </a:endParaRPr>
          </a:p>
        </p:txBody>
      </p:sp>
      <p:sp>
        <p:nvSpPr>
          <p:cNvPr id="336093" name="Rectangle 226"/>
          <p:cNvSpPr>
            <a:spLocks noChangeArrowheads="1"/>
          </p:cNvSpPr>
          <p:nvPr/>
        </p:nvSpPr>
        <p:spPr bwMode="auto">
          <a:xfrm>
            <a:off x="5222875" y="52085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94" name="Line 227"/>
          <p:cNvSpPr>
            <a:spLocks noChangeShapeType="1"/>
          </p:cNvSpPr>
          <p:nvPr/>
        </p:nvSpPr>
        <p:spPr bwMode="auto">
          <a:xfrm flipH="1">
            <a:off x="5222875" y="5568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5" name="Line 228"/>
          <p:cNvSpPr>
            <a:spLocks noChangeShapeType="1"/>
          </p:cNvSpPr>
          <p:nvPr/>
        </p:nvSpPr>
        <p:spPr bwMode="auto">
          <a:xfrm flipV="1">
            <a:off x="5222875"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6" name="Line 229"/>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7" name="Line 230"/>
          <p:cNvSpPr>
            <a:spLocks noChangeShapeType="1"/>
          </p:cNvSpPr>
          <p:nvPr/>
        </p:nvSpPr>
        <p:spPr bwMode="auto">
          <a:xfrm flipV="1">
            <a:off x="6373813"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8" name="Rectangle 231"/>
          <p:cNvSpPr>
            <a:spLocks noChangeArrowheads="1"/>
          </p:cNvSpPr>
          <p:nvPr/>
        </p:nvSpPr>
        <p:spPr bwMode="auto">
          <a:xfrm>
            <a:off x="5222875" y="4848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99" name="Line 232"/>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0" name="Line 233"/>
          <p:cNvSpPr>
            <a:spLocks noChangeShapeType="1"/>
          </p:cNvSpPr>
          <p:nvPr/>
        </p:nvSpPr>
        <p:spPr bwMode="auto">
          <a:xfrm flipV="1">
            <a:off x="5222875"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1" name="Line 234"/>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2" name="Line 235"/>
          <p:cNvSpPr>
            <a:spLocks noChangeShapeType="1"/>
          </p:cNvSpPr>
          <p:nvPr/>
        </p:nvSpPr>
        <p:spPr bwMode="auto">
          <a:xfrm flipV="1">
            <a:off x="6373813"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3" name="Rectangle 236"/>
          <p:cNvSpPr>
            <a:spLocks noChangeArrowheads="1"/>
          </p:cNvSpPr>
          <p:nvPr/>
        </p:nvSpPr>
        <p:spPr bwMode="auto">
          <a:xfrm>
            <a:off x="5222875" y="4487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04" name="Line 237"/>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5" name="Line 238"/>
          <p:cNvSpPr>
            <a:spLocks noChangeShapeType="1"/>
          </p:cNvSpPr>
          <p:nvPr/>
        </p:nvSpPr>
        <p:spPr bwMode="auto">
          <a:xfrm flipV="1">
            <a:off x="5222875"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6" name="Line 239"/>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7" name="Line 240"/>
          <p:cNvSpPr>
            <a:spLocks noChangeShapeType="1"/>
          </p:cNvSpPr>
          <p:nvPr/>
        </p:nvSpPr>
        <p:spPr bwMode="auto">
          <a:xfrm flipV="1">
            <a:off x="6373813"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8" name="Rectangle 241"/>
          <p:cNvSpPr>
            <a:spLocks noChangeArrowheads="1"/>
          </p:cNvSpPr>
          <p:nvPr/>
        </p:nvSpPr>
        <p:spPr bwMode="auto">
          <a:xfrm>
            <a:off x="5222875" y="4127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09" name="Line 242"/>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0" name="Line 243"/>
          <p:cNvSpPr>
            <a:spLocks noChangeShapeType="1"/>
          </p:cNvSpPr>
          <p:nvPr/>
        </p:nvSpPr>
        <p:spPr bwMode="auto">
          <a:xfrm flipV="1">
            <a:off x="5222875"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1" name="Line 244"/>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2" name="Line 245"/>
          <p:cNvSpPr>
            <a:spLocks noChangeShapeType="1"/>
          </p:cNvSpPr>
          <p:nvPr/>
        </p:nvSpPr>
        <p:spPr bwMode="auto">
          <a:xfrm flipV="1">
            <a:off x="6373813"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3" name="Rectangle 246"/>
          <p:cNvSpPr>
            <a:spLocks noChangeArrowheads="1"/>
          </p:cNvSpPr>
          <p:nvPr/>
        </p:nvSpPr>
        <p:spPr bwMode="auto">
          <a:xfrm>
            <a:off x="5222875" y="3767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14" name="Line 247"/>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5" name="Line 248"/>
          <p:cNvSpPr>
            <a:spLocks noChangeShapeType="1"/>
          </p:cNvSpPr>
          <p:nvPr/>
        </p:nvSpPr>
        <p:spPr bwMode="auto">
          <a:xfrm flipV="1">
            <a:off x="5222875"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6" name="Line 249"/>
          <p:cNvSpPr>
            <a:spLocks noChangeShapeType="1"/>
          </p:cNvSpPr>
          <p:nvPr/>
        </p:nvSpPr>
        <p:spPr bwMode="auto">
          <a:xfrm flipH="1">
            <a:off x="522287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7" name="Line 250"/>
          <p:cNvSpPr>
            <a:spLocks noChangeShapeType="1"/>
          </p:cNvSpPr>
          <p:nvPr/>
        </p:nvSpPr>
        <p:spPr bwMode="auto">
          <a:xfrm flipV="1">
            <a:off x="6373813"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8" name="Rectangle 251"/>
          <p:cNvSpPr>
            <a:spLocks noChangeArrowheads="1"/>
          </p:cNvSpPr>
          <p:nvPr/>
        </p:nvSpPr>
        <p:spPr bwMode="auto">
          <a:xfrm>
            <a:off x="5222875" y="34083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19" name="Line 252"/>
          <p:cNvSpPr>
            <a:spLocks noChangeShapeType="1"/>
          </p:cNvSpPr>
          <p:nvPr/>
        </p:nvSpPr>
        <p:spPr bwMode="auto">
          <a:xfrm flipH="1">
            <a:off x="5222875" y="3768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0" name="Line 253"/>
          <p:cNvSpPr>
            <a:spLocks noChangeShapeType="1"/>
          </p:cNvSpPr>
          <p:nvPr/>
        </p:nvSpPr>
        <p:spPr bwMode="auto">
          <a:xfrm flipV="1">
            <a:off x="5222875"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1" name="Line 254"/>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2" name="Line 255"/>
          <p:cNvSpPr>
            <a:spLocks noChangeShapeType="1"/>
          </p:cNvSpPr>
          <p:nvPr/>
        </p:nvSpPr>
        <p:spPr bwMode="auto">
          <a:xfrm flipV="1">
            <a:off x="6373813"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3" name="Rectangle 256"/>
          <p:cNvSpPr>
            <a:spLocks noChangeArrowheads="1"/>
          </p:cNvSpPr>
          <p:nvPr/>
        </p:nvSpPr>
        <p:spPr bwMode="auto">
          <a:xfrm>
            <a:off x="5222875" y="3048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24" name="Line 257"/>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5" name="Line 258"/>
          <p:cNvSpPr>
            <a:spLocks noChangeShapeType="1"/>
          </p:cNvSpPr>
          <p:nvPr/>
        </p:nvSpPr>
        <p:spPr bwMode="auto">
          <a:xfrm flipV="1">
            <a:off x="5222875"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6" name="Line 259"/>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7" name="Line 260"/>
          <p:cNvSpPr>
            <a:spLocks noChangeShapeType="1"/>
          </p:cNvSpPr>
          <p:nvPr/>
        </p:nvSpPr>
        <p:spPr bwMode="auto">
          <a:xfrm flipV="1">
            <a:off x="6373813"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8" name="Rectangle 261"/>
          <p:cNvSpPr>
            <a:spLocks noChangeArrowheads="1"/>
          </p:cNvSpPr>
          <p:nvPr/>
        </p:nvSpPr>
        <p:spPr bwMode="auto">
          <a:xfrm>
            <a:off x="5222875" y="2687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29" name="Line 262"/>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0" name="Line 263"/>
          <p:cNvSpPr>
            <a:spLocks noChangeShapeType="1"/>
          </p:cNvSpPr>
          <p:nvPr/>
        </p:nvSpPr>
        <p:spPr bwMode="auto">
          <a:xfrm flipV="1">
            <a:off x="5222875"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1" name="Line 264"/>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2" name="Line 265"/>
          <p:cNvSpPr>
            <a:spLocks noChangeShapeType="1"/>
          </p:cNvSpPr>
          <p:nvPr/>
        </p:nvSpPr>
        <p:spPr bwMode="auto">
          <a:xfrm flipV="1">
            <a:off x="6373813"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3" name="Rectangle 266"/>
          <p:cNvSpPr>
            <a:spLocks noChangeArrowheads="1"/>
          </p:cNvSpPr>
          <p:nvPr/>
        </p:nvSpPr>
        <p:spPr bwMode="auto">
          <a:xfrm>
            <a:off x="5222875" y="2327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34" name="Line 267"/>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5" name="Line 268"/>
          <p:cNvSpPr>
            <a:spLocks noChangeShapeType="1"/>
          </p:cNvSpPr>
          <p:nvPr/>
        </p:nvSpPr>
        <p:spPr bwMode="auto">
          <a:xfrm flipV="1">
            <a:off x="5222875"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6" name="Line 269"/>
          <p:cNvSpPr>
            <a:spLocks noChangeShapeType="1"/>
          </p:cNvSpPr>
          <p:nvPr/>
        </p:nvSpPr>
        <p:spPr bwMode="auto">
          <a:xfrm flipH="1">
            <a:off x="522287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7" name="Line 270"/>
          <p:cNvSpPr>
            <a:spLocks noChangeShapeType="1"/>
          </p:cNvSpPr>
          <p:nvPr/>
        </p:nvSpPr>
        <p:spPr bwMode="auto">
          <a:xfrm flipV="1">
            <a:off x="6373813"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8" name="Rectangle 271"/>
          <p:cNvSpPr>
            <a:spLocks noChangeArrowheads="1"/>
          </p:cNvSpPr>
          <p:nvPr/>
        </p:nvSpPr>
        <p:spPr bwMode="auto">
          <a:xfrm>
            <a:off x="5222875" y="196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39" name="Line 272"/>
          <p:cNvSpPr>
            <a:spLocks noChangeShapeType="1"/>
          </p:cNvSpPr>
          <p:nvPr/>
        </p:nvSpPr>
        <p:spPr bwMode="auto">
          <a:xfrm flipH="1">
            <a:off x="5222875" y="232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0" name="Line 273"/>
          <p:cNvSpPr>
            <a:spLocks noChangeShapeType="1"/>
          </p:cNvSpPr>
          <p:nvPr/>
        </p:nvSpPr>
        <p:spPr bwMode="auto">
          <a:xfrm flipV="1">
            <a:off x="5222875"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1" name="Line 274"/>
          <p:cNvSpPr>
            <a:spLocks noChangeShapeType="1"/>
          </p:cNvSpPr>
          <p:nvPr/>
        </p:nvSpPr>
        <p:spPr bwMode="auto">
          <a:xfrm flipH="1">
            <a:off x="5222875" y="196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2" name="Line 275"/>
          <p:cNvSpPr>
            <a:spLocks noChangeShapeType="1"/>
          </p:cNvSpPr>
          <p:nvPr/>
        </p:nvSpPr>
        <p:spPr bwMode="auto">
          <a:xfrm flipV="1">
            <a:off x="6373813"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3" name="Text Box 276"/>
          <p:cNvSpPr txBox="1">
            <a:spLocks noChangeArrowheads="1"/>
          </p:cNvSpPr>
          <p:nvPr/>
        </p:nvSpPr>
        <p:spPr bwMode="auto">
          <a:xfrm>
            <a:off x="5505450" y="177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144" name="Text Box 277"/>
          <p:cNvSpPr txBox="1">
            <a:spLocks noChangeArrowheads="1"/>
          </p:cNvSpPr>
          <p:nvPr/>
        </p:nvSpPr>
        <p:spPr bwMode="auto">
          <a:xfrm>
            <a:off x="5441950" y="2133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145" name="Text Box 278"/>
          <p:cNvSpPr txBox="1">
            <a:spLocks noChangeArrowheads="1"/>
          </p:cNvSpPr>
          <p:nvPr/>
        </p:nvSpPr>
        <p:spPr bwMode="auto">
          <a:xfrm>
            <a:off x="5441950" y="2493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146" name="Text Box 279"/>
          <p:cNvSpPr txBox="1">
            <a:spLocks noChangeArrowheads="1"/>
          </p:cNvSpPr>
          <p:nvPr/>
        </p:nvSpPr>
        <p:spPr bwMode="auto">
          <a:xfrm>
            <a:off x="5441950" y="2854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147" name="Text Box 280"/>
          <p:cNvSpPr txBox="1">
            <a:spLocks noChangeArrowheads="1"/>
          </p:cNvSpPr>
          <p:nvPr/>
        </p:nvSpPr>
        <p:spPr bwMode="auto">
          <a:xfrm>
            <a:off x="5441950" y="3214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148" name="Text Box 281"/>
          <p:cNvSpPr txBox="1">
            <a:spLocks noChangeArrowheads="1"/>
          </p:cNvSpPr>
          <p:nvPr/>
        </p:nvSpPr>
        <p:spPr bwMode="auto">
          <a:xfrm>
            <a:off x="5441950" y="3575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6149" name="Text Box 282"/>
          <p:cNvSpPr txBox="1">
            <a:spLocks noChangeArrowheads="1"/>
          </p:cNvSpPr>
          <p:nvPr/>
        </p:nvSpPr>
        <p:spPr bwMode="auto">
          <a:xfrm>
            <a:off x="5511800" y="3933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150" name="Text Box 283"/>
          <p:cNvSpPr txBox="1">
            <a:spLocks noChangeArrowheads="1"/>
          </p:cNvSpPr>
          <p:nvPr/>
        </p:nvSpPr>
        <p:spPr bwMode="auto">
          <a:xfrm>
            <a:off x="5511800" y="4654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151" name="Text Box 284"/>
          <p:cNvSpPr txBox="1">
            <a:spLocks noChangeArrowheads="1"/>
          </p:cNvSpPr>
          <p:nvPr/>
        </p:nvSpPr>
        <p:spPr bwMode="auto">
          <a:xfrm>
            <a:off x="5511800" y="5014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152" name="Text Box 285"/>
          <p:cNvSpPr txBox="1">
            <a:spLocks noChangeArrowheads="1"/>
          </p:cNvSpPr>
          <p:nvPr/>
        </p:nvSpPr>
        <p:spPr bwMode="auto">
          <a:xfrm>
            <a:off x="5511800" y="53752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153" name="Text Box 286"/>
          <p:cNvSpPr txBox="1">
            <a:spLocks noChangeArrowheads="1"/>
          </p:cNvSpPr>
          <p:nvPr/>
        </p:nvSpPr>
        <p:spPr bwMode="auto">
          <a:xfrm>
            <a:off x="5511800" y="4294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154" name="Text Box 287"/>
          <p:cNvSpPr txBox="1">
            <a:spLocks noChangeArrowheads="1"/>
          </p:cNvSpPr>
          <p:nvPr/>
        </p:nvSpPr>
        <p:spPr bwMode="auto">
          <a:xfrm>
            <a:off x="6675438" y="35972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514342" name="AutoShape 294"/>
          <p:cNvSpPr>
            <a:spLocks noChangeArrowheads="1"/>
          </p:cNvSpPr>
          <p:nvPr/>
        </p:nvSpPr>
        <p:spPr bwMode="auto">
          <a:xfrm>
            <a:off x="5219700" y="2060575"/>
            <a:ext cx="3455988" cy="345598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14343"/>
                                        </p:tgtEl>
                                      </p:cBhvr>
                                    </p:animEffect>
                                    <p:set>
                                      <p:cBhvr>
                                        <p:cTn id="7" dur="1" fill="hold">
                                          <p:stCondLst>
                                            <p:cond delay="499"/>
                                          </p:stCondLst>
                                        </p:cTn>
                                        <p:tgtEl>
                                          <p:spTgt spid="514343"/>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14344"/>
                                        </p:tgtEl>
                                      </p:cBhvr>
                                    </p:animEffect>
                                    <p:set>
                                      <p:cBhvr>
                                        <p:cTn id="10" dur="1" fill="hold">
                                          <p:stCondLst>
                                            <p:cond delay="499"/>
                                          </p:stCondLst>
                                        </p:cTn>
                                        <p:tgtEl>
                                          <p:spTgt spid="514344"/>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514345"/>
                                        </p:tgtEl>
                                      </p:cBhvr>
                                    </p:animEffect>
                                    <p:set>
                                      <p:cBhvr>
                                        <p:cTn id="13" dur="1" fill="hold">
                                          <p:stCondLst>
                                            <p:cond delay="499"/>
                                          </p:stCondLst>
                                        </p:cTn>
                                        <p:tgtEl>
                                          <p:spTgt spid="514345"/>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14336"/>
                                        </p:tgtEl>
                                        <p:attrNameLst>
                                          <p:attrName>style.visibility</p:attrName>
                                        </p:attrNameLst>
                                      </p:cBhvr>
                                      <p:to>
                                        <p:strVal val="visible"/>
                                      </p:to>
                                    </p:set>
                                    <p:animEffect transition="in" filter="blinds(horizontal)">
                                      <p:cBhvr>
                                        <p:cTn id="18" dur="500"/>
                                        <p:tgtEl>
                                          <p:spTgt spid="51433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14338"/>
                                        </p:tgtEl>
                                        <p:attrNameLst>
                                          <p:attrName>style.visibility</p:attrName>
                                        </p:attrNameLst>
                                      </p:cBhvr>
                                      <p:to>
                                        <p:strVal val="visible"/>
                                      </p:to>
                                    </p:set>
                                    <p:animEffect transition="in" filter="blinds(horizontal)">
                                      <p:cBhvr>
                                        <p:cTn id="21" dur="500"/>
                                        <p:tgtEl>
                                          <p:spTgt spid="51433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14337"/>
                                        </p:tgtEl>
                                        <p:attrNameLst>
                                          <p:attrName>style.visibility</p:attrName>
                                        </p:attrNameLst>
                                      </p:cBhvr>
                                      <p:to>
                                        <p:strVal val="visible"/>
                                      </p:to>
                                    </p:set>
                                    <p:animEffect transition="in" filter="blinds(horizontal)">
                                      <p:cBhvr>
                                        <p:cTn id="24" dur="500"/>
                                        <p:tgtEl>
                                          <p:spTgt spid="51433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514342"/>
                                        </p:tgtEl>
                                        <p:attrNameLst>
                                          <p:attrName>style.visibility</p:attrName>
                                        </p:attrNameLst>
                                      </p:cBhvr>
                                      <p:to>
                                        <p:strVal val="visible"/>
                                      </p:to>
                                    </p:set>
                                    <p:animEffect transition="in" filter="blinds(horizontal)">
                                      <p:cBhvr>
                                        <p:cTn id="29" dur="500"/>
                                        <p:tgtEl>
                                          <p:spTgt spid="5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336" grpId="0" animBg="1"/>
      <p:bldP spid="514337" grpId="0" animBg="1"/>
      <p:bldP spid="514338" grpId="0" animBg="1"/>
      <p:bldP spid="514343" grpId="0" animBg="1"/>
      <p:bldP spid="514344" grpId="0" animBg="1"/>
      <p:bldP spid="514345" grpId="0" animBg="1"/>
      <p:bldP spid="5143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AutoShape 7"/>
          <p:cNvSpPr>
            <a:spLocks/>
          </p:cNvSpPr>
          <p:nvPr/>
        </p:nvSpPr>
        <p:spPr bwMode="auto">
          <a:xfrm rot="5400000" flipV="1">
            <a:off x="3164681" y="2888457"/>
            <a:ext cx="649287"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3" name="AutoShape 18"/>
          <p:cNvSpPr>
            <a:spLocks/>
          </p:cNvSpPr>
          <p:nvPr/>
        </p:nvSpPr>
        <p:spPr bwMode="auto">
          <a:xfrm rot="-5400000">
            <a:off x="4210050" y="1123950"/>
            <a:ext cx="719138" cy="4319588"/>
          </a:xfrm>
          <a:prstGeom prst="rightBracket">
            <a:avLst>
              <a:gd name="adj" fmla="val 18603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4" name="AutoShape 19"/>
          <p:cNvSpPr>
            <a:spLocks/>
          </p:cNvSpPr>
          <p:nvPr/>
        </p:nvSpPr>
        <p:spPr bwMode="auto">
          <a:xfrm rot="5400000" flipV="1">
            <a:off x="5325269" y="2890044"/>
            <a:ext cx="649288"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5" name="AutoShape 33"/>
          <p:cNvSpPr>
            <a:spLocks/>
          </p:cNvSpPr>
          <p:nvPr/>
        </p:nvSpPr>
        <p:spPr bwMode="auto">
          <a:xfrm rot="5400000" flipV="1">
            <a:off x="1005681" y="2891632"/>
            <a:ext cx="649287"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6" name="AutoShape 41"/>
          <p:cNvSpPr>
            <a:spLocks/>
          </p:cNvSpPr>
          <p:nvPr/>
        </p:nvSpPr>
        <p:spPr bwMode="auto">
          <a:xfrm rot="5400000" flipV="1">
            <a:off x="7493794" y="2893219"/>
            <a:ext cx="649288"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7" name="Line 36"/>
          <p:cNvSpPr>
            <a:spLocks noChangeShapeType="1"/>
          </p:cNvSpPr>
          <p:nvPr/>
        </p:nvSpPr>
        <p:spPr bwMode="auto">
          <a:xfrm>
            <a:off x="179388" y="3644900"/>
            <a:ext cx="87852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28" name="Rectangle 2"/>
          <p:cNvSpPr>
            <a:spLocks noGrp="1" noChangeArrowheads="1"/>
          </p:cNvSpPr>
          <p:nvPr>
            <p:ph type="title" idx="4294967295"/>
          </p:nvPr>
        </p:nvSpPr>
        <p:spPr/>
        <p:txBody>
          <a:bodyPr/>
          <a:lstStyle/>
          <a:p>
            <a:r>
              <a:rPr lang="ja-JP" altLang="en-US"/>
              <a:t>演算を行う際の注意事項（１）</a:t>
            </a:r>
          </a:p>
        </p:txBody>
      </p:sp>
      <p:sp>
        <p:nvSpPr>
          <p:cNvPr id="337929" name="Line 4"/>
          <p:cNvSpPr>
            <a:spLocks noChangeShapeType="1"/>
          </p:cNvSpPr>
          <p:nvPr/>
        </p:nvSpPr>
        <p:spPr bwMode="auto">
          <a:xfrm>
            <a:off x="4568825"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0" name="Line 5"/>
          <p:cNvSpPr>
            <a:spLocks noChangeShapeType="1"/>
          </p:cNvSpPr>
          <p:nvPr/>
        </p:nvSpPr>
        <p:spPr bwMode="auto">
          <a:xfrm>
            <a:off x="6729413"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1" name="Line 6"/>
          <p:cNvSpPr>
            <a:spLocks noChangeShapeType="1"/>
          </p:cNvSpPr>
          <p:nvPr/>
        </p:nvSpPr>
        <p:spPr bwMode="auto">
          <a:xfrm flipH="1">
            <a:off x="2408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2" name="Line 8"/>
          <p:cNvSpPr>
            <a:spLocks noChangeShapeType="1"/>
          </p:cNvSpPr>
          <p:nvPr/>
        </p:nvSpPr>
        <p:spPr bwMode="auto">
          <a:xfrm flipH="1">
            <a:off x="4567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3" name="Line 9"/>
          <p:cNvSpPr>
            <a:spLocks noChangeShapeType="1"/>
          </p:cNvSpPr>
          <p:nvPr/>
        </p:nvSpPr>
        <p:spPr bwMode="auto">
          <a:xfrm flipH="1">
            <a:off x="6727825" y="3140075"/>
            <a:ext cx="3175" cy="10810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4" name="Text Box 11"/>
          <p:cNvSpPr txBox="1">
            <a:spLocks noChangeArrowheads="1"/>
          </p:cNvSpPr>
          <p:nvPr/>
        </p:nvSpPr>
        <p:spPr bwMode="auto">
          <a:xfrm>
            <a:off x="2273300" y="43402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
        <p:nvSpPr>
          <p:cNvPr id="337935" name="Text Box 16"/>
          <p:cNvSpPr txBox="1">
            <a:spLocks noChangeArrowheads="1"/>
          </p:cNvSpPr>
          <p:nvPr/>
        </p:nvSpPr>
        <p:spPr bwMode="auto">
          <a:xfrm>
            <a:off x="3562350" y="2205038"/>
            <a:ext cx="1982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表現可能な数</a:t>
            </a:r>
          </a:p>
        </p:txBody>
      </p:sp>
      <p:sp>
        <p:nvSpPr>
          <p:cNvPr id="337936" name="Text Box 20"/>
          <p:cNvSpPr txBox="1">
            <a:spLocks noChangeArrowheads="1"/>
          </p:cNvSpPr>
          <p:nvPr/>
        </p:nvSpPr>
        <p:spPr bwMode="auto">
          <a:xfrm>
            <a:off x="4830763" y="4340225"/>
            <a:ext cx="1708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負の数</a:t>
            </a:r>
          </a:p>
          <a:p>
            <a:pPr algn="ctr" eaLnBrk="1" hangingPunct="1"/>
            <a:r>
              <a:rPr lang="ja-JP" altLang="en-US" sz="2400"/>
              <a:t>（補数表現）</a:t>
            </a:r>
          </a:p>
        </p:txBody>
      </p:sp>
      <p:sp>
        <p:nvSpPr>
          <p:cNvPr id="337937" name="Text Box 21"/>
          <p:cNvSpPr txBox="1">
            <a:spLocks noChangeArrowheads="1"/>
          </p:cNvSpPr>
          <p:nvPr/>
        </p:nvSpPr>
        <p:spPr bwMode="auto">
          <a:xfrm>
            <a:off x="2967038" y="43402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正の数</a:t>
            </a:r>
          </a:p>
        </p:txBody>
      </p:sp>
      <p:sp>
        <p:nvSpPr>
          <p:cNvPr id="337938" name="Line 22"/>
          <p:cNvSpPr>
            <a:spLocks noChangeShapeType="1"/>
          </p:cNvSpPr>
          <p:nvPr/>
        </p:nvSpPr>
        <p:spPr bwMode="auto">
          <a:xfrm flipH="1">
            <a:off x="4568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9" name="Line 23"/>
          <p:cNvSpPr>
            <a:spLocks noChangeShapeType="1"/>
          </p:cNvSpPr>
          <p:nvPr/>
        </p:nvSpPr>
        <p:spPr bwMode="auto">
          <a:xfrm flipH="1">
            <a:off x="2409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40" name="AutoShape 12"/>
          <p:cNvSpPr>
            <a:spLocks noChangeArrowheads="1"/>
          </p:cNvSpPr>
          <p:nvPr/>
        </p:nvSpPr>
        <p:spPr bwMode="auto">
          <a:xfrm>
            <a:off x="3995738" y="3375025"/>
            <a:ext cx="2016125" cy="485775"/>
          </a:xfrm>
          <a:prstGeom prst="rightArrow">
            <a:avLst>
              <a:gd name="adj1" fmla="val 50000"/>
              <a:gd name="adj2" fmla="val 103758"/>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41" name="Text Box 24"/>
          <p:cNvSpPr txBox="1">
            <a:spLocks noChangeArrowheads="1"/>
          </p:cNvSpPr>
          <p:nvPr/>
        </p:nvSpPr>
        <p:spPr bwMode="auto">
          <a:xfrm>
            <a:off x="1692275" y="5410200"/>
            <a:ext cx="58372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足し算や引き算などの演算を行なった際は、</a:t>
            </a:r>
          </a:p>
          <a:p>
            <a:pPr eaLnBrk="1" hangingPunct="1"/>
            <a:r>
              <a:rPr lang="ja-JP" altLang="en-US" sz="2400">
                <a:solidFill>
                  <a:schemeClr val="tx1"/>
                </a:solidFill>
              </a:rPr>
              <a:t>演算結果が表現可能な数の範囲に収まって</a:t>
            </a:r>
          </a:p>
          <a:p>
            <a:pPr eaLnBrk="1" hangingPunct="1"/>
            <a:r>
              <a:rPr lang="ja-JP" altLang="en-US" sz="2400">
                <a:solidFill>
                  <a:schemeClr val="tx1"/>
                </a:solidFill>
              </a:rPr>
              <a:t>いることをチェックする必要がある。</a:t>
            </a:r>
          </a:p>
        </p:txBody>
      </p:sp>
      <p:sp>
        <p:nvSpPr>
          <p:cNvPr id="337942" name="Text Box 30"/>
          <p:cNvSpPr txBox="1">
            <a:spLocks noChangeArrowheads="1"/>
          </p:cNvSpPr>
          <p:nvPr/>
        </p:nvSpPr>
        <p:spPr bwMode="auto">
          <a:xfrm>
            <a:off x="809625" y="4343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負の数</a:t>
            </a:r>
          </a:p>
        </p:txBody>
      </p:sp>
      <p:sp>
        <p:nvSpPr>
          <p:cNvPr id="337943" name="Text Box 40"/>
          <p:cNvSpPr txBox="1">
            <a:spLocks noChangeArrowheads="1"/>
          </p:cNvSpPr>
          <p:nvPr/>
        </p:nvSpPr>
        <p:spPr bwMode="auto">
          <a:xfrm>
            <a:off x="7297738" y="434498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正の数</a:t>
            </a:r>
          </a:p>
        </p:txBody>
      </p:sp>
      <p:sp>
        <p:nvSpPr>
          <p:cNvPr id="337944" name="Text Box 42"/>
          <p:cNvSpPr txBox="1">
            <a:spLocks noChangeArrowheads="1"/>
          </p:cNvSpPr>
          <p:nvPr/>
        </p:nvSpPr>
        <p:spPr bwMode="auto">
          <a:xfrm>
            <a:off x="6586538" y="4340225"/>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403" name="Rectangle 307"/>
          <p:cNvSpPr>
            <a:spLocks noChangeArrowheads="1"/>
          </p:cNvSpPr>
          <p:nvPr/>
        </p:nvSpPr>
        <p:spPr bwMode="auto">
          <a:xfrm>
            <a:off x="5216525"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404" name="Rectangle 308"/>
          <p:cNvSpPr>
            <a:spLocks noChangeArrowheads="1"/>
          </p:cNvSpPr>
          <p:nvPr/>
        </p:nvSpPr>
        <p:spPr bwMode="auto">
          <a:xfrm>
            <a:off x="5219700"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　　　　　　　　　　　　　　　</a:t>
            </a:r>
          </a:p>
        </p:txBody>
      </p:sp>
      <p:sp>
        <p:nvSpPr>
          <p:cNvPr id="516405" name="Rectangle 309"/>
          <p:cNvSpPr>
            <a:spLocks noChangeArrowheads="1"/>
          </p:cNvSpPr>
          <p:nvPr/>
        </p:nvSpPr>
        <p:spPr bwMode="auto">
          <a:xfrm>
            <a:off x="5219700" y="41497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398" name="Rectangle 302"/>
          <p:cNvSpPr>
            <a:spLocks noChangeArrowheads="1"/>
          </p:cNvSpPr>
          <p:nvPr/>
        </p:nvSpPr>
        <p:spPr bwMode="auto">
          <a:xfrm>
            <a:off x="7443788" y="2349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399" name="Rectangle 303"/>
          <p:cNvSpPr>
            <a:spLocks noChangeArrowheads="1"/>
          </p:cNvSpPr>
          <p:nvPr/>
        </p:nvSpPr>
        <p:spPr bwMode="auto">
          <a:xfrm>
            <a:off x="7443788" y="2709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5" name="Rectangle 304"/>
          <p:cNvSpPr>
            <a:spLocks noChangeArrowheads="1"/>
          </p:cNvSpPr>
          <p:nvPr/>
        </p:nvSpPr>
        <p:spPr bwMode="auto">
          <a:xfrm>
            <a:off x="7443788" y="3070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401" name="Rectangle 305"/>
          <p:cNvSpPr>
            <a:spLocks noChangeArrowheads="1"/>
          </p:cNvSpPr>
          <p:nvPr/>
        </p:nvSpPr>
        <p:spPr bwMode="auto">
          <a:xfrm>
            <a:off x="7443788" y="1989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7" name="Rectangle 306"/>
          <p:cNvSpPr>
            <a:spLocks noChangeArrowheads="1"/>
          </p:cNvSpPr>
          <p:nvPr/>
        </p:nvSpPr>
        <p:spPr bwMode="auto">
          <a:xfrm>
            <a:off x="7451725"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8" name="Rectangle 296"/>
          <p:cNvSpPr>
            <a:spLocks noChangeArrowheads="1"/>
          </p:cNvSpPr>
          <p:nvPr/>
        </p:nvSpPr>
        <p:spPr bwMode="auto">
          <a:xfrm>
            <a:off x="7451725"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9" name="Rectangle 297"/>
          <p:cNvSpPr>
            <a:spLocks noChangeArrowheads="1"/>
          </p:cNvSpPr>
          <p:nvPr/>
        </p:nvSpPr>
        <p:spPr bwMode="auto">
          <a:xfrm>
            <a:off x="7451725" y="41497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0" name="Rectangle 298"/>
          <p:cNvSpPr>
            <a:spLocks noChangeArrowheads="1"/>
          </p:cNvSpPr>
          <p:nvPr/>
        </p:nvSpPr>
        <p:spPr bwMode="auto">
          <a:xfrm>
            <a:off x="7451725"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1" name="Rectangle 299"/>
          <p:cNvSpPr>
            <a:spLocks noChangeArrowheads="1"/>
          </p:cNvSpPr>
          <p:nvPr/>
        </p:nvSpPr>
        <p:spPr bwMode="auto">
          <a:xfrm>
            <a:off x="7451725"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2" name="Rectangle 300"/>
          <p:cNvSpPr>
            <a:spLocks noChangeArrowheads="1"/>
          </p:cNvSpPr>
          <p:nvPr/>
        </p:nvSpPr>
        <p:spPr bwMode="auto">
          <a:xfrm>
            <a:off x="7451725"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3" name="Rectangle 285"/>
          <p:cNvSpPr>
            <a:spLocks noChangeArrowheads="1"/>
          </p:cNvSpPr>
          <p:nvPr/>
        </p:nvSpPr>
        <p:spPr bwMode="auto">
          <a:xfrm>
            <a:off x="2843213"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4" name="Rectangle 286"/>
          <p:cNvSpPr>
            <a:spLocks noChangeArrowheads="1"/>
          </p:cNvSpPr>
          <p:nvPr/>
        </p:nvSpPr>
        <p:spPr bwMode="auto">
          <a:xfrm>
            <a:off x="2843213"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5" name="Rectangle 287"/>
          <p:cNvSpPr>
            <a:spLocks noChangeArrowheads="1"/>
          </p:cNvSpPr>
          <p:nvPr/>
        </p:nvSpPr>
        <p:spPr bwMode="auto">
          <a:xfrm>
            <a:off x="2843213" y="41497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6" name="Rectangle 281"/>
          <p:cNvSpPr>
            <a:spLocks noChangeArrowheads="1"/>
          </p:cNvSpPr>
          <p:nvPr/>
        </p:nvSpPr>
        <p:spPr bwMode="auto">
          <a:xfrm>
            <a:off x="611188"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7" name="Rectangle 282"/>
          <p:cNvSpPr>
            <a:spLocks noChangeArrowheads="1"/>
          </p:cNvSpPr>
          <p:nvPr/>
        </p:nvSpPr>
        <p:spPr bwMode="auto">
          <a:xfrm>
            <a:off x="614363"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8" name="Rectangle 283"/>
          <p:cNvSpPr>
            <a:spLocks noChangeArrowheads="1"/>
          </p:cNvSpPr>
          <p:nvPr/>
        </p:nvSpPr>
        <p:spPr bwMode="auto">
          <a:xfrm>
            <a:off x="2843213" y="3068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9" name="Rectangle 6"/>
          <p:cNvSpPr>
            <a:spLocks noChangeArrowheads="1"/>
          </p:cNvSpPr>
          <p:nvPr/>
        </p:nvSpPr>
        <p:spPr bwMode="auto">
          <a:xfrm>
            <a:off x="521970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0" name="Rectangle 7"/>
          <p:cNvSpPr>
            <a:spLocks noChangeArrowheads="1"/>
          </p:cNvSpPr>
          <p:nvPr/>
        </p:nvSpPr>
        <p:spPr bwMode="auto">
          <a:xfrm>
            <a:off x="521970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1" name="Rectangle 8"/>
          <p:cNvSpPr>
            <a:spLocks noChangeArrowheads="1"/>
          </p:cNvSpPr>
          <p:nvPr/>
        </p:nvSpPr>
        <p:spPr bwMode="auto">
          <a:xfrm>
            <a:off x="285115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2" name="Rectangle 9"/>
          <p:cNvSpPr>
            <a:spLocks noChangeArrowheads="1"/>
          </p:cNvSpPr>
          <p:nvPr/>
        </p:nvSpPr>
        <p:spPr bwMode="auto">
          <a:xfrm>
            <a:off x="285115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3" name="Rectangle 10"/>
          <p:cNvSpPr>
            <a:spLocks noChangeArrowheads="1"/>
          </p:cNvSpPr>
          <p:nvPr/>
        </p:nvSpPr>
        <p:spPr bwMode="auto">
          <a:xfrm>
            <a:off x="2851150"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4" name="Rectangle 11"/>
          <p:cNvSpPr>
            <a:spLocks noChangeArrowheads="1"/>
          </p:cNvSpPr>
          <p:nvPr/>
        </p:nvSpPr>
        <p:spPr bwMode="auto">
          <a:xfrm>
            <a:off x="614363"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5" name="Rectangle 12"/>
          <p:cNvSpPr>
            <a:spLocks noChangeArrowheads="1"/>
          </p:cNvSpPr>
          <p:nvPr/>
        </p:nvSpPr>
        <p:spPr bwMode="auto">
          <a:xfrm>
            <a:off x="614363"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6" name="Rectangle 13"/>
          <p:cNvSpPr>
            <a:spLocks noChangeArrowheads="1"/>
          </p:cNvSpPr>
          <p:nvPr/>
        </p:nvSpPr>
        <p:spPr bwMode="auto">
          <a:xfrm>
            <a:off x="614363"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7" name="Rectangle 14"/>
          <p:cNvSpPr>
            <a:spLocks noChangeArrowheads="1"/>
          </p:cNvSpPr>
          <p:nvPr/>
        </p:nvSpPr>
        <p:spPr bwMode="auto">
          <a:xfrm>
            <a:off x="614363"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8" name="Rectangle 15"/>
          <p:cNvSpPr>
            <a:spLocks noGrp="1" noChangeArrowheads="1"/>
          </p:cNvSpPr>
          <p:nvPr>
            <p:ph type="title" idx="4294967295"/>
          </p:nvPr>
        </p:nvSpPr>
        <p:spPr/>
        <p:txBody>
          <a:bodyPr/>
          <a:lstStyle/>
          <a:p>
            <a:r>
              <a:rPr lang="ja-JP" altLang="en-US"/>
              <a:t>表現可能な数を越えた演算（２）</a:t>
            </a:r>
          </a:p>
        </p:txBody>
      </p:sp>
      <p:sp>
        <p:nvSpPr>
          <p:cNvPr id="339999" name="Line 16"/>
          <p:cNvSpPr>
            <a:spLocks noChangeShapeType="1"/>
          </p:cNvSpPr>
          <p:nvPr/>
        </p:nvSpPr>
        <p:spPr bwMode="auto">
          <a:xfrm>
            <a:off x="323850"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0" name="Line 17"/>
          <p:cNvSpPr>
            <a:spLocks noChangeShapeType="1"/>
          </p:cNvSpPr>
          <p:nvPr/>
        </p:nvSpPr>
        <p:spPr bwMode="auto">
          <a:xfrm>
            <a:off x="17637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1" name="Line 18"/>
          <p:cNvSpPr>
            <a:spLocks noChangeShapeType="1"/>
          </p:cNvSpPr>
          <p:nvPr/>
        </p:nvSpPr>
        <p:spPr bwMode="auto">
          <a:xfrm flipV="1">
            <a:off x="32385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2" name="Text Box 19"/>
          <p:cNvSpPr txBox="1">
            <a:spLocks noChangeArrowheads="1"/>
          </p:cNvSpPr>
          <p:nvPr/>
        </p:nvSpPr>
        <p:spPr bwMode="auto">
          <a:xfrm>
            <a:off x="962025" y="6015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kumimoji="0" lang="en-US" altLang="ja-JP" sz="2400">
                <a:solidFill>
                  <a:schemeClr val="tx1"/>
                </a:solidFill>
              </a:rPr>
              <a:t>-4</a:t>
            </a:r>
            <a:endParaRPr lang="en-US" altLang="ja-JP" sz="2400">
              <a:solidFill>
                <a:schemeClr val="tx1"/>
              </a:solidFill>
            </a:endParaRPr>
          </a:p>
        </p:txBody>
      </p:sp>
      <p:sp>
        <p:nvSpPr>
          <p:cNvPr id="340003" name="Rectangle 20"/>
          <p:cNvSpPr>
            <a:spLocks noChangeArrowheads="1"/>
          </p:cNvSpPr>
          <p:nvPr/>
        </p:nvSpPr>
        <p:spPr bwMode="auto">
          <a:xfrm>
            <a:off x="284480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04" name="Line 21"/>
          <p:cNvSpPr>
            <a:spLocks noChangeShapeType="1"/>
          </p:cNvSpPr>
          <p:nvPr/>
        </p:nvSpPr>
        <p:spPr bwMode="auto">
          <a:xfrm flipH="1">
            <a:off x="284480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5" name="Line 22"/>
          <p:cNvSpPr>
            <a:spLocks noChangeShapeType="1"/>
          </p:cNvSpPr>
          <p:nvPr/>
        </p:nvSpPr>
        <p:spPr bwMode="auto">
          <a:xfrm flipV="1">
            <a:off x="284480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6" name="Line 23"/>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7" name="Line 24"/>
          <p:cNvSpPr>
            <a:spLocks noChangeShapeType="1"/>
          </p:cNvSpPr>
          <p:nvPr/>
        </p:nvSpPr>
        <p:spPr bwMode="auto">
          <a:xfrm flipV="1">
            <a:off x="399573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8" name="Rectangle 25"/>
          <p:cNvSpPr>
            <a:spLocks noChangeArrowheads="1"/>
          </p:cNvSpPr>
          <p:nvPr/>
        </p:nvSpPr>
        <p:spPr bwMode="auto">
          <a:xfrm>
            <a:off x="284480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09" name="Line 26"/>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0" name="Line 27"/>
          <p:cNvSpPr>
            <a:spLocks noChangeShapeType="1"/>
          </p:cNvSpPr>
          <p:nvPr/>
        </p:nvSpPr>
        <p:spPr bwMode="auto">
          <a:xfrm flipV="1">
            <a:off x="284480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1" name="Line 28"/>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2" name="Line 29"/>
          <p:cNvSpPr>
            <a:spLocks noChangeShapeType="1"/>
          </p:cNvSpPr>
          <p:nvPr/>
        </p:nvSpPr>
        <p:spPr bwMode="auto">
          <a:xfrm flipV="1">
            <a:off x="399573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3" name="Rectangle 30"/>
          <p:cNvSpPr>
            <a:spLocks noChangeArrowheads="1"/>
          </p:cNvSpPr>
          <p:nvPr/>
        </p:nvSpPr>
        <p:spPr bwMode="auto">
          <a:xfrm>
            <a:off x="284480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14" name="Line 31"/>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5" name="Line 32"/>
          <p:cNvSpPr>
            <a:spLocks noChangeShapeType="1"/>
          </p:cNvSpPr>
          <p:nvPr/>
        </p:nvSpPr>
        <p:spPr bwMode="auto">
          <a:xfrm flipV="1">
            <a:off x="284480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6" name="Line 33"/>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7" name="Line 34"/>
          <p:cNvSpPr>
            <a:spLocks noChangeShapeType="1"/>
          </p:cNvSpPr>
          <p:nvPr/>
        </p:nvSpPr>
        <p:spPr bwMode="auto">
          <a:xfrm flipV="1">
            <a:off x="399573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8" name="Rectangle 35"/>
          <p:cNvSpPr>
            <a:spLocks noChangeArrowheads="1"/>
          </p:cNvSpPr>
          <p:nvPr/>
        </p:nvSpPr>
        <p:spPr bwMode="auto">
          <a:xfrm>
            <a:off x="284480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19" name="Line 36"/>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0" name="Line 37"/>
          <p:cNvSpPr>
            <a:spLocks noChangeShapeType="1"/>
          </p:cNvSpPr>
          <p:nvPr/>
        </p:nvSpPr>
        <p:spPr bwMode="auto">
          <a:xfrm flipV="1">
            <a:off x="284480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1" name="Line 38"/>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2" name="Line 39"/>
          <p:cNvSpPr>
            <a:spLocks noChangeShapeType="1"/>
          </p:cNvSpPr>
          <p:nvPr/>
        </p:nvSpPr>
        <p:spPr bwMode="auto">
          <a:xfrm flipV="1">
            <a:off x="399573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3" name="Rectangle 40"/>
          <p:cNvSpPr>
            <a:spLocks noChangeArrowheads="1"/>
          </p:cNvSpPr>
          <p:nvPr/>
        </p:nvSpPr>
        <p:spPr bwMode="auto">
          <a:xfrm>
            <a:off x="284480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24" name="Line 41"/>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5" name="Line 42"/>
          <p:cNvSpPr>
            <a:spLocks noChangeShapeType="1"/>
          </p:cNvSpPr>
          <p:nvPr/>
        </p:nvSpPr>
        <p:spPr bwMode="auto">
          <a:xfrm flipV="1">
            <a:off x="284480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6" name="Line 43"/>
          <p:cNvSpPr>
            <a:spLocks noChangeShapeType="1"/>
          </p:cNvSpPr>
          <p:nvPr/>
        </p:nvSpPr>
        <p:spPr bwMode="auto">
          <a:xfrm flipH="1">
            <a:off x="284480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7" name="Line 44"/>
          <p:cNvSpPr>
            <a:spLocks noChangeShapeType="1"/>
          </p:cNvSpPr>
          <p:nvPr/>
        </p:nvSpPr>
        <p:spPr bwMode="auto">
          <a:xfrm flipV="1">
            <a:off x="399573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8" name="Rectangle 45"/>
          <p:cNvSpPr>
            <a:spLocks noChangeArrowheads="1"/>
          </p:cNvSpPr>
          <p:nvPr/>
        </p:nvSpPr>
        <p:spPr bwMode="auto">
          <a:xfrm>
            <a:off x="284480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29" name="Line 46"/>
          <p:cNvSpPr>
            <a:spLocks noChangeShapeType="1"/>
          </p:cNvSpPr>
          <p:nvPr/>
        </p:nvSpPr>
        <p:spPr bwMode="auto">
          <a:xfrm flipH="1">
            <a:off x="284480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0" name="Line 47"/>
          <p:cNvSpPr>
            <a:spLocks noChangeShapeType="1"/>
          </p:cNvSpPr>
          <p:nvPr/>
        </p:nvSpPr>
        <p:spPr bwMode="auto">
          <a:xfrm flipV="1">
            <a:off x="284480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1" name="Line 48"/>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2" name="Line 49"/>
          <p:cNvSpPr>
            <a:spLocks noChangeShapeType="1"/>
          </p:cNvSpPr>
          <p:nvPr/>
        </p:nvSpPr>
        <p:spPr bwMode="auto">
          <a:xfrm flipV="1">
            <a:off x="399573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3" name="Rectangle 50"/>
          <p:cNvSpPr>
            <a:spLocks noChangeArrowheads="1"/>
          </p:cNvSpPr>
          <p:nvPr/>
        </p:nvSpPr>
        <p:spPr bwMode="auto">
          <a:xfrm>
            <a:off x="284480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34" name="Line 51"/>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5" name="Line 52"/>
          <p:cNvSpPr>
            <a:spLocks noChangeShapeType="1"/>
          </p:cNvSpPr>
          <p:nvPr/>
        </p:nvSpPr>
        <p:spPr bwMode="auto">
          <a:xfrm flipV="1">
            <a:off x="284480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6" name="Line 53"/>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7" name="Line 54"/>
          <p:cNvSpPr>
            <a:spLocks noChangeShapeType="1"/>
          </p:cNvSpPr>
          <p:nvPr/>
        </p:nvSpPr>
        <p:spPr bwMode="auto">
          <a:xfrm flipV="1">
            <a:off x="399573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8" name="Rectangle 55"/>
          <p:cNvSpPr>
            <a:spLocks noChangeArrowheads="1"/>
          </p:cNvSpPr>
          <p:nvPr/>
        </p:nvSpPr>
        <p:spPr bwMode="auto">
          <a:xfrm>
            <a:off x="284480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39" name="Line 56"/>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0" name="Line 57"/>
          <p:cNvSpPr>
            <a:spLocks noChangeShapeType="1"/>
          </p:cNvSpPr>
          <p:nvPr/>
        </p:nvSpPr>
        <p:spPr bwMode="auto">
          <a:xfrm flipV="1">
            <a:off x="284480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1" name="Line 58"/>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2" name="Line 59"/>
          <p:cNvSpPr>
            <a:spLocks noChangeShapeType="1"/>
          </p:cNvSpPr>
          <p:nvPr/>
        </p:nvSpPr>
        <p:spPr bwMode="auto">
          <a:xfrm flipV="1">
            <a:off x="399573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3" name="Rectangle 60"/>
          <p:cNvSpPr>
            <a:spLocks noChangeArrowheads="1"/>
          </p:cNvSpPr>
          <p:nvPr/>
        </p:nvSpPr>
        <p:spPr bwMode="auto">
          <a:xfrm>
            <a:off x="284480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44" name="Line 61"/>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5" name="Line 62"/>
          <p:cNvSpPr>
            <a:spLocks noChangeShapeType="1"/>
          </p:cNvSpPr>
          <p:nvPr/>
        </p:nvSpPr>
        <p:spPr bwMode="auto">
          <a:xfrm flipV="1">
            <a:off x="284480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6" name="Line 63"/>
          <p:cNvSpPr>
            <a:spLocks noChangeShapeType="1"/>
          </p:cNvSpPr>
          <p:nvPr/>
        </p:nvSpPr>
        <p:spPr bwMode="auto">
          <a:xfrm flipH="1">
            <a:off x="284480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7" name="Line 64"/>
          <p:cNvSpPr>
            <a:spLocks noChangeShapeType="1"/>
          </p:cNvSpPr>
          <p:nvPr/>
        </p:nvSpPr>
        <p:spPr bwMode="auto">
          <a:xfrm flipV="1">
            <a:off x="399573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8" name="Rectangle 65"/>
          <p:cNvSpPr>
            <a:spLocks noChangeArrowheads="1"/>
          </p:cNvSpPr>
          <p:nvPr/>
        </p:nvSpPr>
        <p:spPr bwMode="auto">
          <a:xfrm>
            <a:off x="284480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49" name="Line 66"/>
          <p:cNvSpPr>
            <a:spLocks noChangeShapeType="1"/>
          </p:cNvSpPr>
          <p:nvPr/>
        </p:nvSpPr>
        <p:spPr bwMode="auto">
          <a:xfrm flipH="1">
            <a:off x="284480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0" name="Line 67"/>
          <p:cNvSpPr>
            <a:spLocks noChangeShapeType="1"/>
          </p:cNvSpPr>
          <p:nvPr/>
        </p:nvSpPr>
        <p:spPr bwMode="auto">
          <a:xfrm flipV="1">
            <a:off x="284480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1" name="Line 68"/>
          <p:cNvSpPr>
            <a:spLocks noChangeShapeType="1"/>
          </p:cNvSpPr>
          <p:nvPr/>
        </p:nvSpPr>
        <p:spPr bwMode="auto">
          <a:xfrm flipH="1">
            <a:off x="284480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2" name="Line 69"/>
          <p:cNvSpPr>
            <a:spLocks noChangeShapeType="1"/>
          </p:cNvSpPr>
          <p:nvPr/>
        </p:nvSpPr>
        <p:spPr bwMode="auto">
          <a:xfrm flipV="1">
            <a:off x="399573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3" name="Line 70"/>
          <p:cNvSpPr>
            <a:spLocks noChangeShapeType="1"/>
          </p:cNvSpPr>
          <p:nvPr/>
        </p:nvSpPr>
        <p:spPr bwMode="auto">
          <a:xfrm>
            <a:off x="255746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4" name="Line 71"/>
          <p:cNvSpPr>
            <a:spLocks noChangeShapeType="1"/>
          </p:cNvSpPr>
          <p:nvPr/>
        </p:nvSpPr>
        <p:spPr bwMode="auto">
          <a:xfrm>
            <a:off x="399732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5" name="Line 72"/>
          <p:cNvSpPr>
            <a:spLocks noChangeShapeType="1"/>
          </p:cNvSpPr>
          <p:nvPr/>
        </p:nvSpPr>
        <p:spPr bwMode="auto">
          <a:xfrm flipV="1">
            <a:off x="255746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6" name="Text Box 73"/>
          <p:cNvSpPr txBox="1">
            <a:spLocks noChangeArrowheads="1"/>
          </p:cNvSpPr>
          <p:nvPr/>
        </p:nvSpPr>
        <p:spPr bwMode="auto">
          <a:xfrm>
            <a:off x="312737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057" name="Text Box 74"/>
          <p:cNvSpPr txBox="1">
            <a:spLocks noChangeArrowheads="1"/>
          </p:cNvSpPr>
          <p:nvPr/>
        </p:nvSpPr>
        <p:spPr bwMode="auto">
          <a:xfrm>
            <a:off x="306387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058" name="Text Box 75"/>
          <p:cNvSpPr txBox="1">
            <a:spLocks noChangeArrowheads="1"/>
          </p:cNvSpPr>
          <p:nvPr/>
        </p:nvSpPr>
        <p:spPr bwMode="auto">
          <a:xfrm>
            <a:off x="306387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059" name="Text Box 76"/>
          <p:cNvSpPr txBox="1">
            <a:spLocks noChangeArrowheads="1"/>
          </p:cNvSpPr>
          <p:nvPr/>
        </p:nvSpPr>
        <p:spPr bwMode="auto">
          <a:xfrm>
            <a:off x="306387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060" name="Text Box 77"/>
          <p:cNvSpPr txBox="1">
            <a:spLocks noChangeArrowheads="1"/>
          </p:cNvSpPr>
          <p:nvPr/>
        </p:nvSpPr>
        <p:spPr bwMode="auto">
          <a:xfrm>
            <a:off x="306387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061" name="Text Box 78"/>
          <p:cNvSpPr txBox="1">
            <a:spLocks noChangeArrowheads="1"/>
          </p:cNvSpPr>
          <p:nvPr/>
        </p:nvSpPr>
        <p:spPr bwMode="auto">
          <a:xfrm>
            <a:off x="306387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062" name="Text Box 79"/>
          <p:cNvSpPr txBox="1">
            <a:spLocks noChangeArrowheads="1"/>
          </p:cNvSpPr>
          <p:nvPr/>
        </p:nvSpPr>
        <p:spPr bwMode="auto">
          <a:xfrm>
            <a:off x="313372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063" name="Text Box 80"/>
          <p:cNvSpPr txBox="1">
            <a:spLocks noChangeArrowheads="1"/>
          </p:cNvSpPr>
          <p:nvPr/>
        </p:nvSpPr>
        <p:spPr bwMode="auto">
          <a:xfrm>
            <a:off x="313372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064" name="Text Box 81"/>
          <p:cNvSpPr txBox="1">
            <a:spLocks noChangeArrowheads="1"/>
          </p:cNvSpPr>
          <p:nvPr/>
        </p:nvSpPr>
        <p:spPr bwMode="auto">
          <a:xfrm>
            <a:off x="313372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065" name="Text Box 82"/>
          <p:cNvSpPr txBox="1">
            <a:spLocks noChangeArrowheads="1"/>
          </p:cNvSpPr>
          <p:nvPr/>
        </p:nvSpPr>
        <p:spPr bwMode="auto">
          <a:xfrm>
            <a:off x="313372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066" name="Text Box 83"/>
          <p:cNvSpPr txBox="1">
            <a:spLocks noChangeArrowheads="1"/>
          </p:cNvSpPr>
          <p:nvPr/>
        </p:nvSpPr>
        <p:spPr bwMode="auto">
          <a:xfrm>
            <a:off x="313372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067" name="Text Box 84"/>
          <p:cNvSpPr txBox="1">
            <a:spLocks noChangeArrowheads="1"/>
          </p:cNvSpPr>
          <p:nvPr/>
        </p:nvSpPr>
        <p:spPr bwMode="auto">
          <a:xfrm>
            <a:off x="3200400" y="6015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40068" name="Rectangle 85"/>
          <p:cNvSpPr>
            <a:spLocks noChangeArrowheads="1"/>
          </p:cNvSpPr>
          <p:nvPr/>
        </p:nvSpPr>
        <p:spPr bwMode="auto">
          <a:xfrm>
            <a:off x="614363" y="52308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69" name="Line 86"/>
          <p:cNvSpPr>
            <a:spLocks noChangeShapeType="1"/>
          </p:cNvSpPr>
          <p:nvPr/>
        </p:nvSpPr>
        <p:spPr bwMode="auto">
          <a:xfrm flipH="1">
            <a:off x="614363" y="55911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0" name="Line 87"/>
          <p:cNvSpPr>
            <a:spLocks noChangeShapeType="1"/>
          </p:cNvSpPr>
          <p:nvPr/>
        </p:nvSpPr>
        <p:spPr bwMode="auto">
          <a:xfrm flipV="1">
            <a:off x="614363"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1" name="Line 88"/>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2" name="Line 89"/>
          <p:cNvSpPr>
            <a:spLocks noChangeShapeType="1"/>
          </p:cNvSpPr>
          <p:nvPr/>
        </p:nvSpPr>
        <p:spPr bwMode="auto">
          <a:xfrm flipV="1">
            <a:off x="1765300"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3" name="Rectangle 90"/>
          <p:cNvSpPr>
            <a:spLocks noChangeArrowheads="1"/>
          </p:cNvSpPr>
          <p:nvPr/>
        </p:nvSpPr>
        <p:spPr bwMode="auto">
          <a:xfrm>
            <a:off x="614363" y="48704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74" name="Line 91"/>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5" name="Line 92"/>
          <p:cNvSpPr>
            <a:spLocks noChangeShapeType="1"/>
          </p:cNvSpPr>
          <p:nvPr/>
        </p:nvSpPr>
        <p:spPr bwMode="auto">
          <a:xfrm flipV="1">
            <a:off x="614363"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6" name="Line 93"/>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7" name="Line 94"/>
          <p:cNvSpPr>
            <a:spLocks noChangeShapeType="1"/>
          </p:cNvSpPr>
          <p:nvPr/>
        </p:nvSpPr>
        <p:spPr bwMode="auto">
          <a:xfrm flipV="1">
            <a:off x="1765300"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8" name="Rectangle 95"/>
          <p:cNvSpPr>
            <a:spLocks noChangeArrowheads="1"/>
          </p:cNvSpPr>
          <p:nvPr/>
        </p:nvSpPr>
        <p:spPr bwMode="auto">
          <a:xfrm>
            <a:off x="614363" y="45100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79" name="Line 96"/>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0" name="Line 97"/>
          <p:cNvSpPr>
            <a:spLocks noChangeShapeType="1"/>
          </p:cNvSpPr>
          <p:nvPr/>
        </p:nvSpPr>
        <p:spPr bwMode="auto">
          <a:xfrm flipV="1">
            <a:off x="614363"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1" name="Line 98"/>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2" name="Line 99"/>
          <p:cNvSpPr>
            <a:spLocks noChangeShapeType="1"/>
          </p:cNvSpPr>
          <p:nvPr/>
        </p:nvSpPr>
        <p:spPr bwMode="auto">
          <a:xfrm flipV="1">
            <a:off x="1765300"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3" name="Rectangle 100"/>
          <p:cNvSpPr>
            <a:spLocks noChangeArrowheads="1"/>
          </p:cNvSpPr>
          <p:nvPr/>
        </p:nvSpPr>
        <p:spPr bwMode="auto">
          <a:xfrm>
            <a:off x="614363" y="4149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84" name="Line 101"/>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5" name="Line 102"/>
          <p:cNvSpPr>
            <a:spLocks noChangeShapeType="1"/>
          </p:cNvSpPr>
          <p:nvPr/>
        </p:nvSpPr>
        <p:spPr bwMode="auto">
          <a:xfrm flipV="1">
            <a:off x="614363"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6" name="Line 103"/>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7" name="Line 104"/>
          <p:cNvSpPr>
            <a:spLocks noChangeShapeType="1"/>
          </p:cNvSpPr>
          <p:nvPr/>
        </p:nvSpPr>
        <p:spPr bwMode="auto">
          <a:xfrm flipV="1">
            <a:off x="1765300"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8" name="Rectangle 105"/>
          <p:cNvSpPr>
            <a:spLocks noChangeArrowheads="1"/>
          </p:cNvSpPr>
          <p:nvPr/>
        </p:nvSpPr>
        <p:spPr bwMode="auto">
          <a:xfrm>
            <a:off x="614363" y="37893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89" name="Line 106"/>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0" name="Line 107"/>
          <p:cNvSpPr>
            <a:spLocks noChangeShapeType="1"/>
          </p:cNvSpPr>
          <p:nvPr/>
        </p:nvSpPr>
        <p:spPr bwMode="auto">
          <a:xfrm flipV="1">
            <a:off x="614363"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1" name="Line 108"/>
          <p:cNvSpPr>
            <a:spLocks noChangeShapeType="1"/>
          </p:cNvSpPr>
          <p:nvPr/>
        </p:nvSpPr>
        <p:spPr bwMode="auto">
          <a:xfrm flipH="1">
            <a:off x="614363"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2" name="Line 109"/>
          <p:cNvSpPr>
            <a:spLocks noChangeShapeType="1"/>
          </p:cNvSpPr>
          <p:nvPr/>
        </p:nvSpPr>
        <p:spPr bwMode="auto">
          <a:xfrm flipV="1">
            <a:off x="1765300"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3" name="Rectangle 110"/>
          <p:cNvSpPr>
            <a:spLocks noChangeArrowheads="1"/>
          </p:cNvSpPr>
          <p:nvPr/>
        </p:nvSpPr>
        <p:spPr bwMode="auto">
          <a:xfrm>
            <a:off x="614363" y="34305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94" name="Line 111"/>
          <p:cNvSpPr>
            <a:spLocks noChangeShapeType="1"/>
          </p:cNvSpPr>
          <p:nvPr/>
        </p:nvSpPr>
        <p:spPr bwMode="auto">
          <a:xfrm flipH="1">
            <a:off x="614363" y="3790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5" name="Line 112"/>
          <p:cNvSpPr>
            <a:spLocks noChangeShapeType="1"/>
          </p:cNvSpPr>
          <p:nvPr/>
        </p:nvSpPr>
        <p:spPr bwMode="auto">
          <a:xfrm flipV="1">
            <a:off x="614363"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6" name="Line 113"/>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7" name="Line 114"/>
          <p:cNvSpPr>
            <a:spLocks noChangeShapeType="1"/>
          </p:cNvSpPr>
          <p:nvPr/>
        </p:nvSpPr>
        <p:spPr bwMode="auto">
          <a:xfrm flipV="1">
            <a:off x="1765300"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8" name="Rectangle 115"/>
          <p:cNvSpPr>
            <a:spLocks noChangeArrowheads="1"/>
          </p:cNvSpPr>
          <p:nvPr/>
        </p:nvSpPr>
        <p:spPr bwMode="auto">
          <a:xfrm>
            <a:off x="614363" y="30702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99" name="Line 116"/>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0" name="Line 117"/>
          <p:cNvSpPr>
            <a:spLocks noChangeShapeType="1"/>
          </p:cNvSpPr>
          <p:nvPr/>
        </p:nvSpPr>
        <p:spPr bwMode="auto">
          <a:xfrm flipV="1">
            <a:off x="614363"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1" name="Line 118"/>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2" name="Line 119"/>
          <p:cNvSpPr>
            <a:spLocks noChangeShapeType="1"/>
          </p:cNvSpPr>
          <p:nvPr/>
        </p:nvSpPr>
        <p:spPr bwMode="auto">
          <a:xfrm flipV="1">
            <a:off x="1765300"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3" name="Rectangle 120"/>
          <p:cNvSpPr>
            <a:spLocks noChangeArrowheads="1"/>
          </p:cNvSpPr>
          <p:nvPr/>
        </p:nvSpPr>
        <p:spPr bwMode="auto">
          <a:xfrm>
            <a:off x="614363" y="27098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04" name="Line 121"/>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5" name="Line 122"/>
          <p:cNvSpPr>
            <a:spLocks noChangeShapeType="1"/>
          </p:cNvSpPr>
          <p:nvPr/>
        </p:nvSpPr>
        <p:spPr bwMode="auto">
          <a:xfrm flipV="1">
            <a:off x="614363"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6" name="Line 123"/>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7" name="Line 124"/>
          <p:cNvSpPr>
            <a:spLocks noChangeShapeType="1"/>
          </p:cNvSpPr>
          <p:nvPr/>
        </p:nvSpPr>
        <p:spPr bwMode="auto">
          <a:xfrm flipV="1">
            <a:off x="1765300"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8" name="Rectangle 125"/>
          <p:cNvSpPr>
            <a:spLocks noChangeArrowheads="1"/>
          </p:cNvSpPr>
          <p:nvPr/>
        </p:nvSpPr>
        <p:spPr bwMode="auto">
          <a:xfrm>
            <a:off x="614363" y="23495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09" name="Line 126"/>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0" name="Line 127"/>
          <p:cNvSpPr>
            <a:spLocks noChangeShapeType="1"/>
          </p:cNvSpPr>
          <p:nvPr/>
        </p:nvSpPr>
        <p:spPr bwMode="auto">
          <a:xfrm flipV="1">
            <a:off x="614363"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1" name="Line 128"/>
          <p:cNvSpPr>
            <a:spLocks noChangeShapeType="1"/>
          </p:cNvSpPr>
          <p:nvPr/>
        </p:nvSpPr>
        <p:spPr bwMode="auto">
          <a:xfrm flipH="1">
            <a:off x="614363"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2" name="Line 129"/>
          <p:cNvSpPr>
            <a:spLocks noChangeShapeType="1"/>
          </p:cNvSpPr>
          <p:nvPr/>
        </p:nvSpPr>
        <p:spPr bwMode="auto">
          <a:xfrm flipV="1">
            <a:off x="1765300"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3" name="Rectangle 130"/>
          <p:cNvSpPr>
            <a:spLocks noChangeArrowheads="1"/>
          </p:cNvSpPr>
          <p:nvPr/>
        </p:nvSpPr>
        <p:spPr bwMode="auto">
          <a:xfrm>
            <a:off x="614363" y="1990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14" name="Line 131"/>
          <p:cNvSpPr>
            <a:spLocks noChangeShapeType="1"/>
          </p:cNvSpPr>
          <p:nvPr/>
        </p:nvSpPr>
        <p:spPr bwMode="auto">
          <a:xfrm flipH="1">
            <a:off x="614363" y="2351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5" name="Line 132"/>
          <p:cNvSpPr>
            <a:spLocks noChangeShapeType="1"/>
          </p:cNvSpPr>
          <p:nvPr/>
        </p:nvSpPr>
        <p:spPr bwMode="auto">
          <a:xfrm flipV="1">
            <a:off x="614363"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6" name="Line 133"/>
          <p:cNvSpPr>
            <a:spLocks noChangeShapeType="1"/>
          </p:cNvSpPr>
          <p:nvPr/>
        </p:nvSpPr>
        <p:spPr bwMode="auto">
          <a:xfrm flipH="1">
            <a:off x="614363" y="1990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7" name="Line 134"/>
          <p:cNvSpPr>
            <a:spLocks noChangeShapeType="1"/>
          </p:cNvSpPr>
          <p:nvPr/>
        </p:nvSpPr>
        <p:spPr bwMode="auto">
          <a:xfrm flipV="1">
            <a:off x="1765300"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8" name="Text Box 135"/>
          <p:cNvSpPr txBox="1">
            <a:spLocks noChangeArrowheads="1"/>
          </p:cNvSpPr>
          <p:nvPr/>
        </p:nvSpPr>
        <p:spPr bwMode="auto">
          <a:xfrm>
            <a:off x="896938" y="1797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19" name="Text Box 136"/>
          <p:cNvSpPr txBox="1">
            <a:spLocks noChangeArrowheads="1"/>
          </p:cNvSpPr>
          <p:nvPr/>
        </p:nvSpPr>
        <p:spPr bwMode="auto">
          <a:xfrm>
            <a:off x="833438" y="2155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20" name="Text Box 137"/>
          <p:cNvSpPr txBox="1">
            <a:spLocks noChangeArrowheads="1"/>
          </p:cNvSpPr>
          <p:nvPr/>
        </p:nvSpPr>
        <p:spPr bwMode="auto">
          <a:xfrm>
            <a:off x="833438" y="2516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21" name="Text Box 138"/>
          <p:cNvSpPr txBox="1">
            <a:spLocks noChangeArrowheads="1"/>
          </p:cNvSpPr>
          <p:nvPr/>
        </p:nvSpPr>
        <p:spPr bwMode="auto">
          <a:xfrm>
            <a:off x="833438" y="2876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122" name="Text Box 139"/>
          <p:cNvSpPr txBox="1">
            <a:spLocks noChangeArrowheads="1"/>
          </p:cNvSpPr>
          <p:nvPr/>
        </p:nvSpPr>
        <p:spPr bwMode="auto">
          <a:xfrm>
            <a:off x="833438" y="3236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23" name="Text Box 140"/>
          <p:cNvSpPr txBox="1">
            <a:spLocks noChangeArrowheads="1"/>
          </p:cNvSpPr>
          <p:nvPr/>
        </p:nvSpPr>
        <p:spPr bwMode="auto">
          <a:xfrm>
            <a:off x="833438" y="35972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124" name="Text Box 141"/>
          <p:cNvSpPr txBox="1">
            <a:spLocks noChangeArrowheads="1"/>
          </p:cNvSpPr>
          <p:nvPr/>
        </p:nvSpPr>
        <p:spPr bwMode="auto">
          <a:xfrm>
            <a:off x="903288" y="3956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25" name="Text Box 142"/>
          <p:cNvSpPr txBox="1">
            <a:spLocks noChangeArrowheads="1"/>
          </p:cNvSpPr>
          <p:nvPr/>
        </p:nvSpPr>
        <p:spPr bwMode="auto">
          <a:xfrm>
            <a:off x="903288" y="46767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26" name="Text Box 143"/>
          <p:cNvSpPr txBox="1">
            <a:spLocks noChangeArrowheads="1"/>
          </p:cNvSpPr>
          <p:nvPr/>
        </p:nvSpPr>
        <p:spPr bwMode="auto">
          <a:xfrm>
            <a:off x="903288" y="50371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27" name="Text Box 144"/>
          <p:cNvSpPr txBox="1">
            <a:spLocks noChangeArrowheads="1"/>
          </p:cNvSpPr>
          <p:nvPr/>
        </p:nvSpPr>
        <p:spPr bwMode="auto">
          <a:xfrm>
            <a:off x="903288" y="53975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28" name="Text Box 145"/>
          <p:cNvSpPr txBox="1">
            <a:spLocks noChangeArrowheads="1"/>
          </p:cNvSpPr>
          <p:nvPr/>
        </p:nvSpPr>
        <p:spPr bwMode="auto">
          <a:xfrm>
            <a:off x="903288" y="43164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129" name="Text Box 146"/>
          <p:cNvSpPr txBox="1">
            <a:spLocks noChangeArrowheads="1"/>
          </p:cNvSpPr>
          <p:nvPr/>
        </p:nvSpPr>
        <p:spPr bwMode="auto">
          <a:xfrm>
            <a:off x="2066925"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40130" name="Text Box 147"/>
          <p:cNvSpPr txBox="1">
            <a:spLocks noChangeArrowheads="1"/>
          </p:cNvSpPr>
          <p:nvPr/>
        </p:nvSpPr>
        <p:spPr bwMode="auto">
          <a:xfrm>
            <a:off x="4298950"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40131" name="Rectangle 148"/>
          <p:cNvSpPr>
            <a:spLocks noChangeArrowheads="1"/>
          </p:cNvSpPr>
          <p:nvPr/>
        </p:nvSpPr>
        <p:spPr bwMode="auto">
          <a:xfrm>
            <a:off x="5222875"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32" name="Line 149"/>
          <p:cNvSpPr>
            <a:spLocks noChangeShapeType="1"/>
          </p:cNvSpPr>
          <p:nvPr/>
        </p:nvSpPr>
        <p:spPr bwMode="auto">
          <a:xfrm>
            <a:off x="4932363"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3" name="Line 150"/>
          <p:cNvSpPr>
            <a:spLocks noChangeShapeType="1"/>
          </p:cNvSpPr>
          <p:nvPr/>
        </p:nvSpPr>
        <p:spPr bwMode="auto">
          <a:xfrm>
            <a:off x="63722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4" name="Line 151"/>
          <p:cNvSpPr>
            <a:spLocks noChangeShapeType="1"/>
          </p:cNvSpPr>
          <p:nvPr/>
        </p:nvSpPr>
        <p:spPr bwMode="auto">
          <a:xfrm flipV="1">
            <a:off x="49323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5" name="Text Box 152"/>
          <p:cNvSpPr txBox="1">
            <a:spLocks noChangeArrowheads="1"/>
          </p:cNvSpPr>
          <p:nvPr/>
        </p:nvSpPr>
        <p:spPr bwMode="auto">
          <a:xfrm>
            <a:off x="5570538" y="5992813"/>
            <a:ext cx="455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-7</a:t>
            </a:r>
          </a:p>
        </p:txBody>
      </p:sp>
      <p:sp>
        <p:nvSpPr>
          <p:cNvPr id="340136" name="Rectangle 153"/>
          <p:cNvSpPr>
            <a:spLocks noChangeArrowheads="1"/>
          </p:cNvSpPr>
          <p:nvPr/>
        </p:nvSpPr>
        <p:spPr bwMode="auto">
          <a:xfrm>
            <a:off x="74533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37" name="Line 154"/>
          <p:cNvSpPr>
            <a:spLocks noChangeShapeType="1"/>
          </p:cNvSpPr>
          <p:nvPr/>
        </p:nvSpPr>
        <p:spPr bwMode="auto">
          <a:xfrm flipH="1">
            <a:off x="74533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8" name="Line 155"/>
          <p:cNvSpPr>
            <a:spLocks noChangeShapeType="1"/>
          </p:cNvSpPr>
          <p:nvPr/>
        </p:nvSpPr>
        <p:spPr bwMode="auto">
          <a:xfrm flipV="1">
            <a:off x="74533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9" name="Line 156"/>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0" name="Line 157"/>
          <p:cNvSpPr>
            <a:spLocks noChangeShapeType="1"/>
          </p:cNvSpPr>
          <p:nvPr/>
        </p:nvSpPr>
        <p:spPr bwMode="auto">
          <a:xfrm flipV="1">
            <a:off x="86042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1" name="Rectangle 158"/>
          <p:cNvSpPr>
            <a:spLocks noChangeArrowheads="1"/>
          </p:cNvSpPr>
          <p:nvPr/>
        </p:nvSpPr>
        <p:spPr bwMode="auto">
          <a:xfrm>
            <a:off x="74533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42" name="Line 159"/>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3" name="Line 160"/>
          <p:cNvSpPr>
            <a:spLocks noChangeShapeType="1"/>
          </p:cNvSpPr>
          <p:nvPr/>
        </p:nvSpPr>
        <p:spPr bwMode="auto">
          <a:xfrm flipV="1">
            <a:off x="74533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4" name="Line 161"/>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5" name="Line 162"/>
          <p:cNvSpPr>
            <a:spLocks noChangeShapeType="1"/>
          </p:cNvSpPr>
          <p:nvPr/>
        </p:nvSpPr>
        <p:spPr bwMode="auto">
          <a:xfrm flipV="1">
            <a:off x="86042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6" name="Rectangle 163"/>
          <p:cNvSpPr>
            <a:spLocks noChangeArrowheads="1"/>
          </p:cNvSpPr>
          <p:nvPr/>
        </p:nvSpPr>
        <p:spPr bwMode="auto">
          <a:xfrm>
            <a:off x="74533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47" name="Line 164"/>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8" name="Line 165"/>
          <p:cNvSpPr>
            <a:spLocks noChangeShapeType="1"/>
          </p:cNvSpPr>
          <p:nvPr/>
        </p:nvSpPr>
        <p:spPr bwMode="auto">
          <a:xfrm flipV="1">
            <a:off x="74533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9" name="Line 166"/>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0" name="Line 167"/>
          <p:cNvSpPr>
            <a:spLocks noChangeShapeType="1"/>
          </p:cNvSpPr>
          <p:nvPr/>
        </p:nvSpPr>
        <p:spPr bwMode="auto">
          <a:xfrm flipV="1">
            <a:off x="86042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1" name="Rectangle 168"/>
          <p:cNvSpPr>
            <a:spLocks noChangeArrowheads="1"/>
          </p:cNvSpPr>
          <p:nvPr/>
        </p:nvSpPr>
        <p:spPr bwMode="auto">
          <a:xfrm>
            <a:off x="74533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52" name="Line 169"/>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3" name="Line 170"/>
          <p:cNvSpPr>
            <a:spLocks noChangeShapeType="1"/>
          </p:cNvSpPr>
          <p:nvPr/>
        </p:nvSpPr>
        <p:spPr bwMode="auto">
          <a:xfrm flipV="1">
            <a:off x="74533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4" name="Line 171"/>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5" name="Line 172"/>
          <p:cNvSpPr>
            <a:spLocks noChangeShapeType="1"/>
          </p:cNvSpPr>
          <p:nvPr/>
        </p:nvSpPr>
        <p:spPr bwMode="auto">
          <a:xfrm flipV="1">
            <a:off x="86042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6" name="Rectangle 173"/>
          <p:cNvSpPr>
            <a:spLocks noChangeArrowheads="1"/>
          </p:cNvSpPr>
          <p:nvPr/>
        </p:nvSpPr>
        <p:spPr bwMode="auto">
          <a:xfrm>
            <a:off x="74533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57" name="Line 174"/>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8" name="Line 175"/>
          <p:cNvSpPr>
            <a:spLocks noChangeShapeType="1"/>
          </p:cNvSpPr>
          <p:nvPr/>
        </p:nvSpPr>
        <p:spPr bwMode="auto">
          <a:xfrm flipV="1">
            <a:off x="74533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9" name="Line 176"/>
          <p:cNvSpPr>
            <a:spLocks noChangeShapeType="1"/>
          </p:cNvSpPr>
          <p:nvPr/>
        </p:nvSpPr>
        <p:spPr bwMode="auto">
          <a:xfrm flipH="1">
            <a:off x="74533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0" name="Line 177"/>
          <p:cNvSpPr>
            <a:spLocks noChangeShapeType="1"/>
          </p:cNvSpPr>
          <p:nvPr/>
        </p:nvSpPr>
        <p:spPr bwMode="auto">
          <a:xfrm flipV="1">
            <a:off x="86042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1" name="Rectangle 178"/>
          <p:cNvSpPr>
            <a:spLocks noChangeArrowheads="1"/>
          </p:cNvSpPr>
          <p:nvPr/>
        </p:nvSpPr>
        <p:spPr bwMode="auto">
          <a:xfrm>
            <a:off x="74533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62" name="Line 179"/>
          <p:cNvSpPr>
            <a:spLocks noChangeShapeType="1"/>
          </p:cNvSpPr>
          <p:nvPr/>
        </p:nvSpPr>
        <p:spPr bwMode="auto">
          <a:xfrm flipH="1">
            <a:off x="74533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3" name="Line 180"/>
          <p:cNvSpPr>
            <a:spLocks noChangeShapeType="1"/>
          </p:cNvSpPr>
          <p:nvPr/>
        </p:nvSpPr>
        <p:spPr bwMode="auto">
          <a:xfrm flipV="1">
            <a:off x="74533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4" name="Line 181"/>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5" name="Line 182"/>
          <p:cNvSpPr>
            <a:spLocks noChangeShapeType="1"/>
          </p:cNvSpPr>
          <p:nvPr/>
        </p:nvSpPr>
        <p:spPr bwMode="auto">
          <a:xfrm flipV="1">
            <a:off x="86042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6" name="Rectangle 183"/>
          <p:cNvSpPr>
            <a:spLocks noChangeArrowheads="1"/>
          </p:cNvSpPr>
          <p:nvPr/>
        </p:nvSpPr>
        <p:spPr bwMode="auto">
          <a:xfrm>
            <a:off x="74533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67" name="Line 184"/>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8" name="Line 185"/>
          <p:cNvSpPr>
            <a:spLocks noChangeShapeType="1"/>
          </p:cNvSpPr>
          <p:nvPr/>
        </p:nvSpPr>
        <p:spPr bwMode="auto">
          <a:xfrm flipV="1">
            <a:off x="74533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9" name="Line 186"/>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0" name="Line 187"/>
          <p:cNvSpPr>
            <a:spLocks noChangeShapeType="1"/>
          </p:cNvSpPr>
          <p:nvPr/>
        </p:nvSpPr>
        <p:spPr bwMode="auto">
          <a:xfrm flipV="1">
            <a:off x="86042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1" name="Rectangle 188"/>
          <p:cNvSpPr>
            <a:spLocks noChangeArrowheads="1"/>
          </p:cNvSpPr>
          <p:nvPr/>
        </p:nvSpPr>
        <p:spPr bwMode="auto">
          <a:xfrm>
            <a:off x="74533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72" name="Line 189"/>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3" name="Line 190"/>
          <p:cNvSpPr>
            <a:spLocks noChangeShapeType="1"/>
          </p:cNvSpPr>
          <p:nvPr/>
        </p:nvSpPr>
        <p:spPr bwMode="auto">
          <a:xfrm flipV="1">
            <a:off x="74533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4" name="Line 191"/>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5" name="Line 192"/>
          <p:cNvSpPr>
            <a:spLocks noChangeShapeType="1"/>
          </p:cNvSpPr>
          <p:nvPr/>
        </p:nvSpPr>
        <p:spPr bwMode="auto">
          <a:xfrm flipV="1">
            <a:off x="86042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6" name="Rectangle 193"/>
          <p:cNvSpPr>
            <a:spLocks noChangeArrowheads="1"/>
          </p:cNvSpPr>
          <p:nvPr/>
        </p:nvSpPr>
        <p:spPr bwMode="auto">
          <a:xfrm>
            <a:off x="74533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77" name="Line 194"/>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8" name="Line 195"/>
          <p:cNvSpPr>
            <a:spLocks noChangeShapeType="1"/>
          </p:cNvSpPr>
          <p:nvPr/>
        </p:nvSpPr>
        <p:spPr bwMode="auto">
          <a:xfrm flipV="1">
            <a:off x="74533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9" name="Line 196"/>
          <p:cNvSpPr>
            <a:spLocks noChangeShapeType="1"/>
          </p:cNvSpPr>
          <p:nvPr/>
        </p:nvSpPr>
        <p:spPr bwMode="auto">
          <a:xfrm flipH="1">
            <a:off x="74533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0" name="Line 197"/>
          <p:cNvSpPr>
            <a:spLocks noChangeShapeType="1"/>
          </p:cNvSpPr>
          <p:nvPr/>
        </p:nvSpPr>
        <p:spPr bwMode="auto">
          <a:xfrm flipV="1">
            <a:off x="86042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1" name="Rectangle 198"/>
          <p:cNvSpPr>
            <a:spLocks noChangeArrowheads="1"/>
          </p:cNvSpPr>
          <p:nvPr/>
        </p:nvSpPr>
        <p:spPr bwMode="auto">
          <a:xfrm>
            <a:off x="74533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82" name="Line 199"/>
          <p:cNvSpPr>
            <a:spLocks noChangeShapeType="1"/>
          </p:cNvSpPr>
          <p:nvPr/>
        </p:nvSpPr>
        <p:spPr bwMode="auto">
          <a:xfrm flipH="1">
            <a:off x="74533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3" name="Line 200"/>
          <p:cNvSpPr>
            <a:spLocks noChangeShapeType="1"/>
          </p:cNvSpPr>
          <p:nvPr/>
        </p:nvSpPr>
        <p:spPr bwMode="auto">
          <a:xfrm flipV="1">
            <a:off x="74533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4" name="Line 201"/>
          <p:cNvSpPr>
            <a:spLocks noChangeShapeType="1"/>
          </p:cNvSpPr>
          <p:nvPr/>
        </p:nvSpPr>
        <p:spPr bwMode="auto">
          <a:xfrm flipH="1">
            <a:off x="74533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5" name="Line 202"/>
          <p:cNvSpPr>
            <a:spLocks noChangeShapeType="1"/>
          </p:cNvSpPr>
          <p:nvPr/>
        </p:nvSpPr>
        <p:spPr bwMode="auto">
          <a:xfrm flipV="1">
            <a:off x="86042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6" name="Line 203"/>
          <p:cNvSpPr>
            <a:spLocks noChangeShapeType="1"/>
          </p:cNvSpPr>
          <p:nvPr/>
        </p:nvSpPr>
        <p:spPr bwMode="auto">
          <a:xfrm>
            <a:off x="71659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7" name="Line 204"/>
          <p:cNvSpPr>
            <a:spLocks noChangeShapeType="1"/>
          </p:cNvSpPr>
          <p:nvPr/>
        </p:nvSpPr>
        <p:spPr bwMode="auto">
          <a:xfrm>
            <a:off x="86058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8" name="Line 205"/>
          <p:cNvSpPr>
            <a:spLocks noChangeShapeType="1"/>
          </p:cNvSpPr>
          <p:nvPr/>
        </p:nvSpPr>
        <p:spPr bwMode="auto">
          <a:xfrm flipV="1">
            <a:off x="71659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9" name="Text Box 206"/>
          <p:cNvSpPr txBox="1">
            <a:spLocks noChangeArrowheads="1"/>
          </p:cNvSpPr>
          <p:nvPr/>
        </p:nvSpPr>
        <p:spPr bwMode="auto">
          <a:xfrm>
            <a:off x="77358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90" name="Text Box 207"/>
          <p:cNvSpPr txBox="1">
            <a:spLocks noChangeArrowheads="1"/>
          </p:cNvSpPr>
          <p:nvPr/>
        </p:nvSpPr>
        <p:spPr bwMode="auto">
          <a:xfrm>
            <a:off x="76723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91" name="Text Box 208"/>
          <p:cNvSpPr txBox="1">
            <a:spLocks noChangeArrowheads="1"/>
          </p:cNvSpPr>
          <p:nvPr/>
        </p:nvSpPr>
        <p:spPr bwMode="auto">
          <a:xfrm>
            <a:off x="76723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92" name="Text Box 209"/>
          <p:cNvSpPr txBox="1">
            <a:spLocks noChangeArrowheads="1"/>
          </p:cNvSpPr>
          <p:nvPr/>
        </p:nvSpPr>
        <p:spPr bwMode="auto">
          <a:xfrm>
            <a:off x="76723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193" name="Text Box 210"/>
          <p:cNvSpPr txBox="1">
            <a:spLocks noChangeArrowheads="1"/>
          </p:cNvSpPr>
          <p:nvPr/>
        </p:nvSpPr>
        <p:spPr bwMode="auto">
          <a:xfrm>
            <a:off x="76723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94" name="Text Box 211"/>
          <p:cNvSpPr txBox="1">
            <a:spLocks noChangeArrowheads="1"/>
          </p:cNvSpPr>
          <p:nvPr/>
        </p:nvSpPr>
        <p:spPr bwMode="auto">
          <a:xfrm>
            <a:off x="76723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195" name="Text Box 212"/>
          <p:cNvSpPr txBox="1">
            <a:spLocks noChangeArrowheads="1"/>
          </p:cNvSpPr>
          <p:nvPr/>
        </p:nvSpPr>
        <p:spPr bwMode="auto">
          <a:xfrm>
            <a:off x="77422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96" name="Text Box 213"/>
          <p:cNvSpPr txBox="1">
            <a:spLocks noChangeArrowheads="1"/>
          </p:cNvSpPr>
          <p:nvPr/>
        </p:nvSpPr>
        <p:spPr bwMode="auto">
          <a:xfrm>
            <a:off x="77422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97" name="Text Box 214"/>
          <p:cNvSpPr txBox="1">
            <a:spLocks noChangeArrowheads="1"/>
          </p:cNvSpPr>
          <p:nvPr/>
        </p:nvSpPr>
        <p:spPr bwMode="auto">
          <a:xfrm>
            <a:off x="77422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98" name="Text Box 215"/>
          <p:cNvSpPr txBox="1">
            <a:spLocks noChangeArrowheads="1"/>
          </p:cNvSpPr>
          <p:nvPr/>
        </p:nvSpPr>
        <p:spPr bwMode="auto">
          <a:xfrm>
            <a:off x="77422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99" name="Text Box 216"/>
          <p:cNvSpPr txBox="1">
            <a:spLocks noChangeArrowheads="1"/>
          </p:cNvSpPr>
          <p:nvPr/>
        </p:nvSpPr>
        <p:spPr bwMode="auto">
          <a:xfrm>
            <a:off x="77422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200" name="Text Box 217"/>
          <p:cNvSpPr txBox="1">
            <a:spLocks noChangeArrowheads="1"/>
          </p:cNvSpPr>
          <p:nvPr/>
        </p:nvSpPr>
        <p:spPr bwMode="auto">
          <a:xfrm>
            <a:off x="7861300" y="59928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0</a:t>
            </a:r>
            <a:endParaRPr lang="ja-JP" altLang="en-US" sz="2400">
              <a:solidFill>
                <a:schemeClr val="tx1"/>
              </a:solidFill>
            </a:endParaRPr>
          </a:p>
        </p:txBody>
      </p:sp>
      <p:sp>
        <p:nvSpPr>
          <p:cNvPr id="340201" name="Rectangle 218"/>
          <p:cNvSpPr>
            <a:spLocks noChangeArrowheads="1"/>
          </p:cNvSpPr>
          <p:nvPr/>
        </p:nvSpPr>
        <p:spPr bwMode="auto">
          <a:xfrm>
            <a:off x="5222875" y="52085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02" name="Line 219"/>
          <p:cNvSpPr>
            <a:spLocks noChangeShapeType="1"/>
          </p:cNvSpPr>
          <p:nvPr/>
        </p:nvSpPr>
        <p:spPr bwMode="auto">
          <a:xfrm flipH="1">
            <a:off x="5222875" y="5568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3" name="Line 220"/>
          <p:cNvSpPr>
            <a:spLocks noChangeShapeType="1"/>
          </p:cNvSpPr>
          <p:nvPr/>
        </p:nvSpPr>
        <p:spPr bwMode="auto">
          <a:xfrm flipV="1">
            <a:off x="5222875"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4" name="Line 221"/>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5" name="Line 222"/>
          <p:cNvSpPr>
            <a:spLocks noChangeShapeType="1"/>
          </p:cNvSpPr>
          <p:nvPr/>
        </p:nvSpPr>
        <p:spPr bwMode="auto">
          <a:xfrm flipV="1">
            <a:off x="6373813"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6" name="Rectangle 223"/>
          <p:cNvSpPr>
            <a:spLocks noChangeArrowheads="1"/>
          </p:cNvSpPr>
          <p:nvPr/>
        </p:nvSpPr>
        <p:spPr bwMode="auto">
          <a:xfrm>
            <a:off x="5222875" y="4848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07" name="Line 224"/>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8" name="Line 225"/>
          <p:cNvSpPr>
            <a:spLocks noChangeShapeType="1"/>
          </p:cNvSpPr>
          <p:nvPr/>
        </p:nvSpPr>
        <p:spPr bwMode="auto">
          <a:xfrm flipV="1">
            <a:off x="5222875"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9" name="Line 226"/>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0" name="Line 227"/>
          <p:cNvSpPr>
            <a:spLocks noChangeShapeType="1"/>
          </p:cNvSpPr>
          <p:nvPr/>
        </p:nvSpPr>
        <p:spPr bwMode="auto">
          <a:xfrm flipV="1">
            <a:off x="6373813"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1" name="Rectangle 228"/>
          <p:cNvSpPr>
            <a:spLocks noChangeArrowheads="1"/>
          </p:cNvSpPr>
          <p:nvPr/>
        </p:nvSpPr>
        <p:spPr bwMode="auto">
          <a:xfrm>
            <a:off x="5222875" y="4487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12" name="Line 229"/>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3" name="Line 230"/>
          <p:cNvSpPr>
            <a:spLocks noChangeShapeType="1"/>
          </p:cNvSpPr>
          <p:nvPr/>
        </p:nvSpPr>
        <p:spPr bwMode="auto">
          <a:xfrm flipV="1">
            <a:off x="5222875"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4" name="Line 231"/>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5" name="Line 232"/>
          <p:cNvSpPr>
            <a:spLocks noChangeShapeType="1"/>
          </p:cNvSpPr>
          <p:nvPr/>
        </p:nvSpPr>
        <p:spPr bwMode="auto">
          <a:xfrm flipV="1">
            <a:off x="6373813"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6" name="Rectangle 233"/>
          <p:cNvSpPr>
            <a:spLocks noChangeArrowheads="1"/>
          </p:cNvSpPr>
          <p:nvPr/>
        </p:nvSpPr>
        <p:spPr bwMode="auto">
          <a:xfrm>
            <a:off x="5222875" y="4127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17" name="Line 234"/>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8" name="Line 235"/>
          <p:cNvSpPr>
            <a:spLocks noChangeShapeType="1"/>
          </p:cNvSpPr>
          <p:nvPr/>
        </p:nvSpPr>
        <p:spPr bwMode="auto">
          <a:xfrm flipV="1">
            <a:off x="5222875"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9" name="Line 236"/>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0" name="Line 237"/>
          <p:cNvSpPr>
            <a:spLocks noChangeShapeType="1"/>
          </p:cNvSpPr>
          <p:nvPr/>
        </p:nvSpPr>
        <p:spPr bwMode="auto">
          <a:xfrm flipV="1">
            <a:off x="6373813"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1" name="Rectangle 238"/>
          <p:cNvSpPr>
            <a:spLocks noChangeArrowheads="1"/>
          </p:cNvSpPr>
          <p:nvPr/>
        </p:nvSpPr>
        <p:spPr bwMode="auto">
          <a:xfrm>
            <a:off x="5222875" y="3767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22" name="Line 239"/>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3" name="Line 240"/>
          <p:cNvSpPr>
            <a:spLocks noChangeShapeType="1"/>
          </p:cNvSpPr>
          <p:nvPr/>
        </p:nvSpPr>
        <p:spPr bwMode="auto">
          <a:xfrm flipV="1">
            <a:off x="5222875"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4" name="Line 241"/>
          <p:cNvSpPr>
            <a:spLocks noChangeShapeType="1"/>
          </p:cNvSpPr>
          <p:nvPr/>
        </p:nvSpPr>
        <p:spPr bwMode="auto">
          <a:xfrm flipH="1">
            <a:off x="522287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5" name="Line 242"/>
          <p:cNvSpPr>
            <a:spLocks noChangeShapeType="1"/>
          </p:cNvSpPr>
          <p:nvPr/>
        </p:nvSpPr>
        <p:spPr bwMode="auto">
          <a:xfrm flipV="1">
            <a:off x="6373813"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6" name="Rectangle 243"/>
          <p:cNvSpPr>
            <a:spLocks noChangeArrowheads="1"/>
          </p:cNvSpPr>
          <p:nvPr/>
        </p:nvSpPr>
        <p:spPr bwMode="auto">
          <a:xfrm>
            <a:off x="5222875" y="34083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27" name="Line 244"/>
          <p:cNvSpPr>
            <a:spLocks noChangeShapeType="1"/>
          </p:cNvSpPr>
          <p:nvPr/>
        </p:nvSpPr>
        <p:spPr bwMode="auto">
          <a:xfrm flipH="1">
            <a:off x="5222875" y="3768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8" name="Line 245"/>
          <p:cNvSpPr>
            <a:spLocks noChangeShapeType="1"/>
          </p:cNvSpPr>
          <p:nvPr/>
        </p:nvSpPr>
        <p:spPr bwMode="auto">
          <a:xfrm flipV="1">
            <a:off x="5222875"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9" name="Line 246"/>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0" name="Line 247"/>
          <p:cNvSpPr>
            <a:spLocks noChangeShapeType="1"/>
          </p:cNvSpPr>
          <p:nvPr/>
        </p:nvSpPr>
        <p:spPr bwMode="auto">
          <a:xfrm flipV="1">
            <a:off x="6373813"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1" name="Rectangle 248"/>
          <p:cNvSpPr>
            <a:spLocks noChangeArrowheads="1"/>
          </p:cNvSpPr>
          <p:nvPr/>
        </p:nvSpPr>
        <p:spPr bwMode="auto">
          <a:xfrm>
            <a:off x="5222875" y="3048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32" name="Line 249"/>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3" name="Line 250"/>
          <p:cNvSpPr>
            <a:spLocks noChangeShapeType="1"/>
          </p:cNvSpPr>
          <p:nvPr/>
        </p:nvSpPr>
        <p:spPr bwMode="auto">
          <a:xfrm flipV="1">
            <a:off x="5222875"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4" name="Line 251"/>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5" name="Line 252"/>
          <p:cNvSpPr>
            <a:spLocks noChangeShapeType="1"/>
          </p:cNvSpPr>
          <p:nvPr/>
        </p:nvSpPr>
        <p:spPr bwMode="auto">
          <a:xfrm flipV="1">
            <a:off x="6373813"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6" name="Rectangle 253"/>
          <p:cNvSpPr>
            <a:spLocks noChangeArrowheads="1"/>
          </p:cNvSpPr>
          <p:nvPr/>
        </p:nvSpPr>
        <p:spPr bwMode="auto">
          <a:xfrm>
            <a:off x="5222875" y="2687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37" name="Line 254"/>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8" name="Line 255"/>
          <p:cNvSpPr>
            <a:spLocks noChangeShapeType="1"/>
          </p:cNvSpPr>
          <p:nvPr/>
        </p:nvSpPr>
        <p:spPr bwMode="auto">
          <a:xfrm flipV="1">
            <a:off x="5222875"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9" name="Line 256"/>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0" name="Line 257"/>
          <p:cNvSpPr>
            <a:spLocks noChangeShapeType="1"/>
          </p:cNvSpPr>
          <p:nvPr/>
        </p:nvSpPr>
        <p:spPr bwMode="auto">
          <a:xfrm flipV="1">
            <a:off x="6373813"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1" name="Rectangle 258"/>
          <p:cNvSpPr>
            <a:spLocks noChangeArrowheads="1"/>
          </p:cNvSpPr>
          <p:nvPr/>
        </p:nvSpPr>
        <p:spPr bwMode="auto">
          <a:xfrm>
            <a:off x="5222875" y="2327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42" name="Line 259"/>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3" name="Line 260"/>
          <p:cNvSpPr>
            <a:spLocks noChangeShapeType="1"/>
          </p:cNvSpPr>
          <p:nvPr/>
        </p:nvSpPr>
        <p:spPr bwMode="auto">
          <a:xfrm flipV="1">
            <a:off x="5222875"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4" name="Line 261"/>
          <p:cNvSpPr>
            <a:spLocks noChangeShapeType="1"/>
          </p:cNvSpPr>
          <p:nvPr/>
        </p:nvSpPr>
        <p:spPr bwMode="auto">
          <a:xfrm flipH="1">
            <a:off x="522287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5" name="Line 262"/>
          <p:cNvSpPr>
            <a:spLocks noChangeShapeType="1"/>
          </p:cNvSpPr>
          <p:nvPr/>
        </p:nvSpPr>
        <p:spPr bwMode="auto">
          <a:xfrm flipV="1">
            <a:off x="6373813"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6" name="Rectangle 263"/>
          <p:cNvSpPr>
            <a:spLocks noChangeArrowheads="1"/>
          </p:cNvSpPr>
          <p:nvPr/>
        </p:nvSpPr>
        <p:spPr bwMode="auto">
          <a:xfrm>
            <a:off x="5222875" y="196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47" name="Line 264"/>
          <p:cNvSpPr>
            <a:spLocks noChangeShapeType="1"/>
          </p:cNvSpPr>
          <p:nvPr/>
        </p:nvSpPr>
        <p:spPr bwMode="auto">
          <a:xfrm flipH="1">
            <a:off x="5222875" y="232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8" name="Line 265"/>
          <p:cNvSpPr>
            <a:spLocks noChangeShapeType="1"/>
          </p:cNvSpPr>
          <p:nvPr/>
        </p:nvSpPr>
        <p:spPr bwMode="auto">
          <a:xfrm flipV="1">
            <a:off x="5222875"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9" name="Line 266"/>
          <p:cNvSpPr>
            <a:spLocks noChangeShapeType="1"/>
          </p:cNvSpPr>
          <p:nvPr/>
        </p:nvSpPr>
        <p:spPr bwMode="auto">
          <a:xfrm flipH="1">
            <a:off x="5222875" y="196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50" name="Line 267"/>
          <p:cNvSpPr>
            <a:spLocks noChangeShapeType="1"/>
          </p:cNvSpPr>
          <p:nvPr/>
        </p:nvSpPr>
        <p:spPr bwMode="auto">
          <a:xfrm flipV="1">
            <a:off x="6373813"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51" name="Text Box 268"/>
          <p:cNvSpPr txBox="1">
            <a:spLocks noChangeArrowheads="1"/>
          </p:cNvSpPr>
          <p:nvPr/>
        </p:nvSpPr>
        <p:spPr bwMode="auto">
          <a:xfrm>
            <a:off x="5505450" y="177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252" name="Text Box 269"/>
          <p:cNvSpPr txBox="1">
            <a:spLocks noChangeArrowheads="1"/>
          </p:cNvSpPr>
          <p:nvPr/>
        </p:nvSpPr>
        <p:spPr bwMode="auto">
          <a:xfrm>
            <a:off x="5441950" y="2133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253" name="Text Box 270"/>
          <p:cNvSpPr txBox="1">
            <a:spLocks noChangeArrowheads="1"/>
          </p:cNvSpPr>
          <p:nvPr/>
        </p:nvSpPr>
        <p:spPr bwMode="auto">
          <a:xfrm>
            <a:off x="5441950" y="2493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254" name="Text Box 271"/>
          <p:cNvSpPr txBox="1">
            <a:spLocks noChangeArrowheads="1"/>
          </p:cNvSpPr>
          <p:nvPr/>
        </p:nvSpPr>
        <p:spPr bwMode="auto">
          <a:xfrm>
            <a:off x="5441950" y="2854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255" name="Text Box 272"/>
          <p:cNvSpPr txBox="1">
            <a:spLocks noChangeArrowheads="1"/>
          </p:cNvSpPr>
          <p:nvPr/>
        </p:nvSpPr>
        <p:spPr bwMode="auto">
          <a:xfrm>
            <a:off x="5441950" y="3214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256" name="Text Box 273"/>
          <p:cNvSpPr txBox="1">
            <a:spLocks noChangeArrowheads="1"/>
          </p:cNvSpPr>
          <p:nvPr/>
        </p:nvSpPr>
        <p:spPr bwMode="auto">
          <a:xfrm>
            <a:off x="5441950" y="3575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257" name="Text Box 274"/>
          <p:cNvSpPr txBox="1">
            <a:spLocks noChangeArrowheads="1"/>
          </p:cNvSpPr>
          <p:nvPr/>
        </p:nvSpPr>
        <p:spPr bwMode="auto">
          <a:xfrm>
            <a:off x="5511800" y="3933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258" name="Text Box 275"/>
          <p:cNvSpPr txBox="1">
            <a:spLocks noChangeArrowheads="1"/>
          </p:cNvSpPr>
          <p:nvPr/>
        </p:nvSpPr>
        <p:spPr bwMode="auto">
          <a:xfrm>
            <a:off x="5511800" y="4654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259" name="Text Box 276"/>
          <p:cNvSpPr txBox="1">
            <a:spLocks noChangeArrowheads="1"/>
          </p:cNvSpPr>
          <p:nvPr/>
        </p:nvSpPr>
        <p:spPr bwMode="auto">
          <a:xfrm>
            <a:off x="5511800" y="5014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260" name="Text Box 277"/>
          <p:cNvSpPr txBox="1">
            <a:spLocks noChangeArrowheads="1"/>
          </p:cNvSpPr>
          <p:nvPr/>
        </p:nvSpPr>
        <p:spPr bwMode="auto">
          <a:xfrm>
            <a:off x="5511800" y="53752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261" name="Text Box 278"/>
          <p:cNvSpPr txBox="1">
            <a:spLocks noChangeArrowheads="1"/>
          </p:cNvSpPr>
          <p:nvPr/>
        </p:nvSpPr>
        <p:spPr bwMode="auto">
          <a:xfrm>
            <a:off x="5511800" y="4294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262" name="Text Box 279"/>
          <p:cNvSpPr txBox="1">
            <a:spLocks noChangeArrowheads="1"/>
          </p:cNvSpPr>
          <p:nvPr/>
        </p:nvSpPr>
        <p:spPr bwMode="auto">
          <a:xfrm>
            <a:off x="6675438" y="35972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516376" name="AutoShape 280"/>
          <p:cNvSpPr>
            <a:spLocks noChangeArrowheads="1"/>
          </p:cNvSpPr>
          <p:nvPr/>
        </p:nvSpPr>
        <p:spPr bwMode="auto">
          <a:xfrm>
            <a:off x="5219700" y="2060575"/>
            <a:ext cx="3455988" cy="345598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16403"/>
                                        </p:tgtEl>
                                      </p:cBhvr>
                                    </p:animEffect>
                                    <p:set>
                                      <p:cBhvr>
                                        <p:cTn id="7" dur="1" fill="hold">
                                          <p:stCondLst>
                                            <p:cond delay="499"/>
                                          </p:stCondLst>
                                        </p:cTn>
                                        <p:tgtEl>
                                          <p:spTgt spid="516403"/>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16404"/>
                                        </p:tgtEl>
                                      </p:cBhvr>
                                    </p:animEffect>
                                    <p:set>
                                      <p:cBhvr>
                                        <p:cTn id="10" dur="1" fill="hold">
                                          <p:stCondLst>
                                            <p:cond delay="499"/>
                                          </p:stCondLst>
                                        </p:cTn>
                                        <p:tgtEl>
                                          <p:spTgt spid="516404"/>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516405"/>
                                        </p:tgtEl>
                                      </p:cBhvr>
                                    </p:animEffect>
                                    <p:set>
                                      <p:cBhvr>
                                        <p:cTn id="13" dur="1" fill="hold">
                                          <p:stCondLst>
                                            <p:cond delay="499"/>
                                          </p:stCondLst>
                                        </p:cTn>
                                        <p:tgtEl>
                                          <p:spTgt spid="516405"/>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16401"/>
                                        </p:tgtEl>
                                        <p:attrNameLst>
                                          <p:attrName>style.visibility</p:attrName>
                                        </p:attrNameLst>
                                      </p:cBhvr>
                                      <p:to>
                                        <p:strVal val="visible"/>
                                      </p:to>
                                    </p:set>
                                    <p:animEffect transition="in" filter="blinds(horizontal)">
                                      <p:cBhvr>
                                        <p:cTn id="18" dur="500"/>
                                        <p:tgtEl>
                                          <p:spTgt spid="51640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16398"/>
                                        </p:tgtEl>
                                        <p:attrNameLst>
                                          <p:attrName>style.visibility</p:attrName>
                                        </p:attrNameLst>
                                      </p:cBhvr>
                                      <p:to>
                                        <p:strVal val="visible"/>
                                      </p:to>
                                    </p:set>
                                    <p:animEffect transition="in" filter="blinds(horizontal)">
                                      <p:cBhvr>
                                        <p:cTn id="21" dur="500"/>
                                        <p:tgtEl>
                                          <p:spTgt spid="51639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16399"/>
                                        </p:tgtEl>
                                        <p:attrNameLst>
                                          <p:attrName>style.visibility</p:attrName>
                                        </p:attrNameLst>
                                      </p:cBhvr>
                                      <p:to>
                                        <p:strVal val="visible"/>
                                      </p:to>
                                    </p:set>
                                    <p:animEffect transition="in" filter="blinds(horizontal)">
                                      <p:cBhvr>
                                        <p:cTn id="24" dur="500"/>
                                        <p:tgtEl>
                                          <p:spTgt spid="51639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516376"/>
                                        </p:tgtEl>
                                        <p:attrNameLst>
                                          <p:attrName>style.visibility</p:attrName>
                                        </p:attrNameLst>
                                      </p:cBhvr>
                                      <p:to>
                                        <p:strVal val="visible"/>
                                      </p:to>
                                    </p:set>
                                    <p:animEffect transition="in" filter="blinds(horizontal)">
                                      <p:cBhvr>
                                        <p:cTn id="29" dur="500"/>
                                        <p:tgtEl>
                                          <p:spTgt spid="516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403" grpId="0" animBg="1"/>
      <p:bldP spid="516404" grpId="0" animBg="1"/>
      <p:bldP spid="516405" grpId="0" animBg="1"/>
      <p:bldP spid="516398" grpId="0" animBg="1"/>
      <p:bldP spid="516399" grpId="0" animBg="1"/>
      <p:bldP spid="516401" grpId="0" animBg="1"/>
      <p:bldP spid="51637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AutoShape 7"/>
          <p:cNvSpPr>
            <a:spLocks/>
          </p:cNvSpPr>
          <p:nvPr/>
        </p:nvSpPr>
        <p:spPr bwMode="auto">
          <a:xfrm rot="5400000" flipV="1">
            <a:off x="3164681" y="2888457"/>
            <a:ext cx="649287"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19" name="AutoShape 12"/>
          <p:cNvSpPr>
            <a:spLocks/>
          </p:cNvSpPr>
          <p:nvPr/>
        </p:nvSpPr>
        <p:spPr bwMode="auto">
          <a:xfrm rot="-5400000">
            <a:off x="4210050" y="1123950"/>
            <a:ext cx="719138" cy="4319588"/>
          </a:xfrm>
          <a:prstGeom prst="rightBracket">
            <a:avLst>
              <a:gd name="adj" fmla="val 18603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0" name="AutoShape 13"/>
          <p:cNvSpPr>
            <a:spLocks/>
          </p:cNvSpPr>
          <p:nvPr/>
        </p:nvSpPr>
        <p:spPr bwMode="auto">
          <a:xfrm rot="5400000" flipV="1">
            <a:off x="5325269" y="2890044"/>
            <a:ext cx="649288"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1" name="AutoShape 21"/>
          <p:cNvSpPr>
            <a:spLocks/>
          </p:cNvSpPr>
          <p:nvPr/>
        </p:nvSpPr>
        <p:spPr bwMode="auto">
          <a:xfrm rot="5400000" flipV="1">
            <a:off x="1005681" y="2891632"/>
            <a:ext cx="649287"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2" name="AutoShape 23"/>
          <p:cNvSpPr>
            <a:spLocks/>
          </p:cNvSpPr>
          <p:nvPr/>
        </p:nvSpPr>
        <p:spPr bwMode="auto">
          <a:xfrm rot="5400000" flipV="1">
            <a:off x="7493794" y="2893219"/>
            <a:ext cx="649288"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3" name="Line 2"/>
          <p:cNvSpPr>
            <a:spLocks noChangeShapeType="1"/>
          </p:cNvSpPr>
          <p:nvPr/>
        </p:nvSpPr>
        <p:spPr bwMode="auto">
          <a:xfrm>
            <a:off x="179388" y="3644900"/>
            <a:ext cx="87852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4" name="Rectangle 3"/>
          <p:cNvSpPr>
            <a:spLocks noGrp="1" noChangeArrowheads="1"/>
          </p:cNvSpPr>
          <p:nvPr>
            <p:ph type="title" idx="4294967295"/>
          </p:nvPr>
        </p:nvSpPr>
        <p:spPr/>
        <p:txBody>
          <a:bodyPr/>
          <a:lstStyle/>
          <a:p>
            <a:r>
              <a:rPr lang="ja-JP" altLang="en-US"/>
              <a:t>演算を行う際の注意事項（２）</a:t>
            </a:r>
          </a:p>
        </p:txBody>
      </p:sp>
      <p:sp>
        <p:nvSpPr>
          <p:cNvPr id="342025" name="Line 4"/>
          <p:cNvSpPr>
            <a:spLocks noChangeShapeType="1"/>
          </p:cNvSpPr>
          <p:nvPr/>
        </p:nvSpPr>
        <p:spPr bwMode="auto">
          <a:xfrm>
            <a:off x="4568825"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6" name="Line 5"/>
          <p:cNvSpPr>
            <a:spLocks noChangeShapeType="1"/>
          </p:cNvSpPr>
          <p:nvPr/>
        </p:nvSpPr>
        <p:spPr bwMode="auto">
          <a:xfrm>
            <a:off x="6729413"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7" name="Line 6"/>
          <p:cNvSpPr>
            <a:spLocks noChangeShapeType="1"/>
          </p:cNvSpPr>
          <p:nvPr/>
        </p:nvSpPr>
        <p:spPr bwMode="auto">
          <a:xfrm flipH="1">
            <a:off x="2408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8" name="Line 8"/>
          <p:cNvSpPr>
            <a:spLocks noChangeShapeType="1"/>
          </p:cNvSpPr>
          <p:nvPr/>
        </p:nvSpPr>
        <p:spPr bwMode="auto">
          <a:xfrm flipH="1">
            <a:off x="4567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9" name="Line 9"/>
          <p:cNvSpPr>
            <a:spLocks noChangeShapeType="1"/>
          </p:cNvSpPr>
          <p:nvPr/>
        </p:nvSpPr>
        <p:spPr bwMode="auto">
          <a:xfrm flipH="1">
            <a:off x="6727825" y="3140075"/>
            <a:ext cx="3175" cy="10810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30" name="Text Box 10"/>
          <p:cNvSpPr txBox="1">
            <a:spLocks noChangeArrowheads="1"/>
          </p:cNvSpPr>
          <p:nvPr/>
        </p:nvSpPr>
        <p:spPr bwMode="auto">
          <a:xfrm>
            <a:off x="2273300" y="43402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
        <p:nvSpPr>
          <p:cNvPr id="342031" name="Text Box 11"/>
          <p:cNvSpPr txBox="1">
            <a:spLocks noChangeArrowheads="1"/>
          </p:cNvSpPr>
          <p:nvPr/>
        </p:nvSpPr>
        <p:spPr bwMode="auto">
          <a:xfrm>
            <a:off x="3562350" y="2205038"/>
            <a:ext cx="1982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表現可能な数</a:t>
            </a:r>
          </a:p>
        </p:txBody>
      </p:sp>
      <p:sp>
        <p:nvSpPr>
          <p:cNvPr id="342032" name="Text Box 14"/>
          <p:cNvSpPr txBox="1">
            <a:spLocks noChangeArrowheads="1"/>
          </p:cNvSpPr>
          <p:nvPr/>
        </p:nvSpPr>
        <p:spPr bwMode="auto">
          <a:xfrm>
            <a:off x="4830763" y="4340225"/>
            <a:ext cx="1708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負の数</a:t>
            </a:r>
          </a:p>
          <a:p>
            <a:pPr algn="ctr" eaLnBrk="1" hangingPunct="1"/>
            <a:r>
              <a:rPr lang="ja-JP" altLang="en-US" sz="2400"/>
              <a:t>（補数表現）</a:t>
            </a:r>
          </a:p>
        </p:txBody>
      </p:sp>
      <p:sp>
        <p:nvSpPr>
          <p:cNvPr id="342033" name="Text Box 15"/>
          <p:cNvSpPr txBox="1">
            <a:spLocks noChangeArrowheads="1"/>
          </p:cNvSpPr>
          <p:nvPr/>
        </p:nvSpPr>
        <p:spPr bwMode="auto">
          <a:xfrm>
            <a:off x="2967038" y="43402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正の数</a:t>
            </a:r>
          </a:p>
        </p:txBody>
      </p:sp>
      <p:sp>
        <p:nvSpPr>
          <p:cNvPr id="342034" name="Line 16"/>
          <p:cNvSpPr>
            <a:spLocks noChangeShapeType="1"/>
          </p:cNvSpPr>
          <p:nvPr/>
        </p:nvSpPr>
        <p:spPr bwMode="auto">
          <a:xfrm flipH="1">
            <a:off x="4568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35" name="Line 17"/>
          <p:cNvSpPr>
            <a:spLocks noChangeShapeType="1"/>
          </p:cNvSpPr>
          <p:nvPr/>
        </p:nvSpPr>
        <p:spPr bwMode="auto">
          <a:xfrm flipH="1">
            <a:off x="2409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36" name="AutoShape 18"/>
          <p:cNvSpPr>
            <a:spLocks noChangeArrowheads="1"/>
          </p:cNvSpPr>
          <p:nvPr/>
        </p:nvSpPr>
        <p:spPr bwMode="auto">
          <a:xfrm>
            <a:off x="6300788" y="3375025"/>
            <a:ext cx="2016125" cy="485775"/>
          </a:xfrm>
          <a:prstGeom prst="rightArrow">
            <a:avLst>
              <a:gd name="adj1" fmla="val 50000"/>
              <a:gd name="adj2" fmla="val 103758"/>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37" name="Text Box 19"/>
          <p:cNvSpPr txBox="1">
            <a:spLocks noChangeArrowheads="1"/>
          </p:cNvSpPr>
          <p:nvPr/>
        </p:nvSpPr>
        <p:spPr bwMode="auto">
          <a:xfrm>
            <a:off x="1692275" y="5410200"/>
            <a:ext cx="58372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足し算や引き算などの演算を行なった際は、</a:t>
            </a:r>
          </a:p>
          <a:p>
            <a:pPr eaLnBrk="1" hangingPunct="1"/>
            <a:r>
              <a:rPr lang="ja-JP" altLang="en-US" sz="2400">
                <a:solidFill>
                  <a:schemeClr val="tx1"/>
                </a:solidFill>
              </a:rPr>
              <a:t>演算結果が表現可能な数の範囲に収まって</a:t>
            </a:r>
          </a:p>
          <a:p>
            <a:pPr eaLnBrk="1" hangingPunct="1"/>
            <a:r>
              <a:rPr lang="ja-JP" altLang="en-US" sz="2400">
                <a:solidFill>
                  <a:schemeClr val="tx1"/>
                </a:solidFill>
              </a:rPr>
              <a:t>いることをチェックする必要がある。</a:t>
            </a:r>
          </a:p>
        </p:txBody>
      </p:sp>
      <p:sp>
        <p:nvSpPr>
          <p:cNvPr id="342038" name="Text Box 20"/>
          <p:cNvSpPr txBox="1">
            <a:spLocks noChangeArrowheads="1"/>
          </p:cNvSpPr>
          <p:nvPr/>
        </p:nvSpPr>
        <p:spPr bwMode="auto">
          <a:xfrm>
            <a:off x="809625" y="4343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負の数</a:t>
            </a:r>
          </a:p>
        </p:txBody>
      </p:sp>
      <p:sp>
        <p:nvSpPr>
          <p:cNvPr id="342039" name="Text Box 22"/>
          <p:cNvSpPr txBox="1">
            <a:spLocks noChangeArrowheads="1"/>
          </p:cNvSpPr>
          <p:nvPr/>
        </p:nvSpPr>
        <p:spPr bwMode="auto">
          <a:xfrm>
            <a:off x="7297738" y="434498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正の数</a:t>
            </a:r>
          </a:p>
        </p:txBody>
      </p:sp>
      <p:sp>
        <p:nvSpPr>
          <p:cNvPr id="342040" name="Text Box 24"/>
          <p:cNvSpPr txBox="1">
            <a:spLocks noChangeArrowheads="1"/>
          </p:cNvSpPr>
          <p:nvPr/>
        </p:nvSpPr>
        <p:spPr bwMode="auto">
          <a:xfrm>
            <a:off x="6586538" y="4340225"/>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4743</TotalTime>
  <Words>860</Words>
  <Application>Microsoft Office PowerPoint</Application>
  <PresentationFormat>画面に合わせる (4:3)</PresentationFormat>
  <Paragraphs>371</Paragraphs>
  <Slides>14</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Ｐゴシック</vt:lpstr>
      <vt:lpstr>ＭＳ Ｐ明朝</vt:lpstr>
      <vt:lpstr>Arial</vt:lpstr>
      <vt:lpstr>Times New Roman</vt:lpstr>
      <vt:lpstr>Wingdings</vt:lpstr>
      <vt:lpstr>1_Pixel</vt:lpstr>
      <vt:lpstr>プログラミングⅠ</vt:lpstr>
      <vt:lpstr>補数表現</vt:lpstr>
      <vt:lpstr>オーバーフローとアンダーフロー</vt:lpstr>
      <vt:lpstr>補数の例</vt:lpstr>
      <vt:lpstr>補数による演算</vt:lpstr>
      <vt:lpstr>表現可能な数を越えた演算（１）</vt:lpstr>
      <vt:lpstr>演算を行う際の注意事項（１）</vt:lpstr>
      <vt:lpstr>表現可能な数を越えた演算（２）</vt:lpstr>
      <vt:lpstr>演算を行う際の注意事項（２）</vt:lpstr>
      <vt:lpstr>イクセス表現</vt:lpstr>
      <vt:lpstr>イクセス表現された数の例</vt:lpstr>
      <vt:lpstr>注意１</vt:lpstr>
      <vt:lpstr>注意２：負の数について（１）</vt:lpstr>
      <vt:lpstr>注意２：負の数について（２）</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プログラミングⅠ</dc:title>
  <dc:creator>幸山直人</dc:creator>
  <cp:lastModifiedBy>Naoto KOUYAMA</cp:lastModifiedBy>
  <cp:revision>526</cp:revision>
  <dcterms:created xsi:type="dcterms:W3CDTF">1601-01-01T00:00:00Z</dcterms:created>
  <dcterms:modified xsi:type="dcterms:W3CDTF">2016-04-03T16:46:00Z</dcterms:modified>
</cp:coreProperties>
</file>