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612" r:id="rId2"/>
    <p:sldId id="832" r:id="rId3"/>
    <p:sldId id="830" r:id="rId4"/>
    <p:sldId id="83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論理演算 ～</a:t>
            </a:r>
          </a:p>
        </p:txBody>
      </p:sp>
      <p:sp>
        <p:nvSpPr>
          <p:cNvPr id="35226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ブール代数の特徴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しかない</a:t>
            </a:r>
            <a:endParaRPr kumimoji="1" lang="en-US" altLang="ja-JP" dirty="0" smtClean="0"/>
          </a:p>
          <a:p>
            <a:r>
              <a:rPr lang="ja-JP" altLang="en-US" dirty="0"/>
              <a:t>特殊</a:t>
            </a:r>
            <a:r>
              <a:rPr lang="ja-JP" altLang="en-US" dirty="0" smtClean="0"/>
              <a:t>な</a:t>
            </a:r>
            <a:r>
              <a:rPr lang="ja-JP" altLang="en-US" dirty="0"/>
              <a:t>論理</a:t>
            </a:r>
            <a:r>
              <a:rPr lang="ja-JP" altLang="en-US" dirty="0" smtClean="0"/>
              <a:t>演算が成り立つ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	</a:t>
            </a:r>
            <a:r>
              <a:rPr lang="ja-JP" altLang="en-US" dirty="0" smtClean="0"/>
              <a:t>（一般的な集合論と比較して）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</a:t>
            </a:r>
            <a:r>
              <a:rPr lang="ja-JP" altLang="en-US" dirty="0" smtClean="0"/>
              <a:t>＋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1</a:t>
            </a:r>
            <a:br>
              <a:rPr lang="en-US" altLang="ja-JP" dirty="0" smtClean="0"/>
            </a:br>
            <a:r>
              <a:rPr lang="en-US" altLang="ja-JP" dirty="0" smtClean="0"/>
              <a:t>A</a:t>
            </a:r>
            <a:r>
              <a:rPr lang="ja-JP" altLang="en-US" dirty="0" smtClean="0"/>
              <a:t> ・ </a:t>
            </a:r>
            <a:r>
              <a:rPr lang="en-US" altLang="ja-JP" dirty="0" smtClean="0"/>
              <a:t>0</a:t>
            </a:r>
            <a:r>
              <a:rPr lang="ja-JP" altLang="en-US" dirty="0" smtClean="0"/>
              <a:t>＝</a:t>
            </a:r>
            <a:r>
              <a:rPr lang="en-US" altLang="ja-JP" dirty="0" smtClean="0"/>
              <a:t>0</a:t>
            </a:r>
            <a:br>
              <a:rPr lang="en-US" altLang="ja-JP" dirty="0" smtClean="0"/>
            </a:br>
            <a:r>
              <a:rPr lang="en-US" altLang="ja-JP" dirty="0"/>
              <a:t>A</a:t>
            </a:r>
            <a:r>
              <a:rPr lang="ja-JP" altLang="en-US" dirty="0"/>
              <a:t> ・ 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err="1" smtClean="0"/>
              <a:t>A</a:t>
            </a:r>
            <a:r>
              <a:rPr lang="ja-JP" altLang="en-US" dirty="0" smtClean="0"/>
              <a:t>＋</a:t>
            </a:r>
            <a:r>
              <a:rPr lang="en-US" altLang="ja-JP" dirty="0" smtClean="0"/>
              <a:t>0</a:t>
            </a:r>
            <a:r>
              <a:rPr lang="ja-JP" altLang="en-US" dirty="0" smtClean="0"/>
              <a:t>＝</a:t>
            </a:r>
            <a:r>
              <a:rPr lang="en-US" altLang="ja-JP" dirty="0" smtClean="0"/>
              <a:t>A</a:t>
            </a:r>
            <a:br>
              <a:rPr lang="en-US" altLang="ja-JP" dirty="0" smtClean="0"/>
            </a:br>
            <a:r>
              <a:rPr lang="en-US" altLang="ja-JP" dirty="0" err="1" smtClean="0"/>
              <a:t>A</a:t>
            </a:r>
            <a:r>
              <a:rPr lang="ja-JP" altLang="en-US" dirty="0" smtClean="0"/>
              <a:t>＋</a:t>
            </a:r>
            <a:r>
              <a:rPr lang="en-US" altLang="ja-JP" dirty="0" smtClean="0"/>
              <a:t>1</a:t>
            </a:r>
            <a:r>
              <a:rPr lang="ja-JP" altLang="en-US" dirty="0" smtClean="0"/>
              <a:t>＝</a:t>
            </a:r>
            <a:r>
              <a:rPr lang="en-US" altLang="ja-JP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4101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ついて（１）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 smtClean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と</a:t>
            </a:r>
            <a:r>
              <a:rPr lang="en-US" altLang="ja-JP" dirty="0" smtClean="0"/>
              <a:t>001101</a:t>
            </a:r>
            <a:r>
              <a:rPr lang="ja-JP" altLang="en-US" dirty="0" err="1" smtClean="0"/>
              <a:t>の</a:t>
            </a:r>
            <a:r>
              <a:rPr lang="ja-JP" altLang="en-US" dirty="0" err="1"/>
              <a:t>排</a:t>
            </a:r>
            <a:r>
              <a:rPr lang="ja-JP" altLang="en-US" dirty="0"/>
              <a:t>他的論理和求めよ」と記述されている</a:t>
            </a:r>
            <a:r>
              <a:rPr lang="ja-JP" altLang="en-US" dirty="0" smtClean="0"/>
              <a:t>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rgbClr val="0000FF"/>
                </a:solidFill>
              </a:rPr>
              <a:t>各桁</a:t>
            </a:r>
            <a:r>
              <a:rPr lang="ja-JP" altLang="en-US" dirty="0">
                <a:solidFill>
                  <a:srgbClr val="0000FF"/>
                </a:solidFill>
              </a:rPr>
              <a:t>ごとに排他的論理和をとる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すなわ</a:t>
            </a:r>
            <a:r>
              <a:rPr lang="ja-JP" altLang="en-US" dirty="0"/>
              <a:t>ち</a:t>
            </a:r>
            <a:r>
              <a:rPr lang="ja-JP" altLang="en-US" dirty="0" smtClean="0"/>
              <a:t>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>
                <a:solidFill>
                  <a:schemeClr val="accent1"/>
                </a:solidFill>
              </a:rPr>
              <a:t>100100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94513"/>
              </p:ext>
            </p:extLst>
          </p:nvPr>
        </p:nvGraphicFramePr>
        <p:xfrm>
          <a:off x="3317630" y="2852937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⊕　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97557"/>
              </p:ext>
            </p:extLst>
          </p:nvPr>
        </p:nvGraphicFramePr>
        <p:xfrm>
          <a:off x="3317630" y="2852936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39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ついて（２）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の否定を求めよ」と記述されている場合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>
                <a:solidFill>
                  <a:srgbClr val="0000FF"/>
                </a:solidFill>
              </a:rPr>
              <a:t>各桁ごとに否定をとる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ゆえ</a:t>
            </a:r>
            <a:r>
              <a:rPr lang="ja-JP" altLang="en-US" dirty="0"/>
              <a:t>に</a:t>
            </a:r>
            <a:r>
              <a:rPr lang="ja-JP" altLang="en-US" dirty="0" smtClean="0"/>
              <a:t>、</a:t>
            </a:r>
            <a:r>
              <a:rPr lang="en-US" altLang="ja-JP" dirty="0">
                <a:solidFill>
                  <a:schemeClr val="accent1"/>
                </a:solidFill>
              </a:rPr>
              <a:t>010110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79551"/>
              </p:ext>
            </p:extLst>
          </p:nvPr>
        </p:nvGraphicFramePr>
        <p:xfrm>
          <a:off x="3116723" y="2636912"/>
          <a:ext cx="291055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406"/>
                <a:gridCol w="334165"/>
                <a:gridCol w="382631"/>
                <a:gridCol w="369240"/>
                <a:gridCol w="334165"/>
                <a:gridCol w="382631"/>
                <a:gridCol w="4043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NOT</a:t>
                      </a:r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71176"/>
              </p:ext>
            </p:extLst>
          </p:nvPr>
        </p:nvGraphicFramePr>
        <p:xfrm>
          <a:off x="3131842" y="2636912"/>
          <a:ext cx="2880317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099"/>
                <a:gridCol w="330692"/>
                <a:gridCol w="378656"/>
                <a:gridCol w="365405"/>
                <a:gridCol w="330692"/>
                <a:gridCol w="378656"/>
                <a:gridCol w="4001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8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4744</TotalTime>
  <Words>114</Words>
  <Application>Microsoft Office PowerPoint</Application>
  <PresentationFormat>画面に合わせる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ブール代数の特徴</vt:lpstr>
      <vt:lpstr>複数桁の論理演算について（１）</vt:lpstr>
      <vt:lpstr>複数桁の論理演算について（２）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530</cp:revision>
  <dcterms:created xsi:type="dcterms:W3CDTF">1601-01-01T00:00:00Z</dcterms:created>
  <dcterms:modified xsi:type="dcterms:W3CDTF">2016-04-03T17:18:05Z</dcterms:modified>
</cp:coreProperties>
</file>