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613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2016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353283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論理回路（１） ～</a:t>
            </a:r>
          </a:p>
        </p:txBody>
      </p:sp>
      <p:sp>
        <p:nvSpPr>
          <p:cNvPr id="353284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2016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4743</TotalTime>
  <Words>11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プログラミングⅠ</dc:title>
  <dc:creator>幸山直人</dc:creator>
  <cp:lastModifiedBy>Naoto KOUYAMA</cp:lastModifiedBy>
  <cp:revision>529</cp:revision>
  <dcterms:created xsi:type="dcterms:W3CDTF">1601-01-01T00:00:00Z</dcterms:created>
  <dcterms:modified xsi:type="dcterms:W3CDTF">2016-04-03T16:51:44Z</dcterms:modified>
</cp:coreProperties>
</file>