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1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論理回路（１） ～</a:t>
            </a:r>
          </a:p>
        </p:txBody>
      </p:sp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11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529</cp:revision>
  <dcterms:created xsi:type="dcterms:W3CDTF">1601-01-01T00:00:00Z</dcterms:created>
  <dcterms:modified xsi:type="dcterms:W3CDTF">2016-04-03T16:51:44Z</dcterms:modified>
</cp:coreProperties>
</file>