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3"/>
  </p:notesMasterIdLst>
  <p:handoutMasterIdLst>
    <p:handoutMasterId r:id="rId14"/>
  </p:handoutMasterIdLst>
  <p:sldIdLst>
    <p:sldId id="722" r:id="rId2"/>
    <p:sldId id="785" r:id="rId3"/>
    <p:sldId id="786" r:id="rId4"/>
    <p:sldId id="787" r:id="rId5"/>
    <p:sldId id="788" r:id="rId6"/>
    <p:sldId id="789" r:id="rId7"/>
    <p:sldId id="790" r:id="rId8"/>
    <p:sldId id="791" r:id="rId9"/>
    <p:sldId id="792" r:id="rId10"/>
    <p:sldId id="793" r:id="rId11"/>
    <p:sldId id="763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2016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プログラミング</a:t>
            </a:r>
            <a:r>
              <a:rPr lang="en-US" altLang="ja-JP"/>
              <a:t>Ⅰ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3600"/>
              <a:t>～ アルゴリズム</a:t>
            </a:r>
            <a:r>
              <a:rPr lang="en-US" altLang="ja-JP" sz="3600"/>
              <a:t> </a:t>
            </a:r>
            <a:r>
              <a:rPr lang="ja-JP" altLang="en-US" sz="3600"/>
              <a:t>～</a:t>
            </a:r>
          </a:p>
        </p:txBody>
      </p:sp>
      <p:sp>
        <p:nvSpPr>
          <p:cNvPr id="501764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2016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ハノイの塔（再帰的解法）全体</a:t>
            </a:r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5003800" y="1700213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12" name="Rectangle 4"/>
          <p:cNvSpPr>
            <a:spLocks noChangeArrowheads="1"/>
          </p:cNvSpPr>
          <p:nvPr/>
        </p:nvSpPr>
        <p:spPr bwMode="auto">
          <a:xfrm>
            <a:off x="5003800" y="2636838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13" name="Rectangle 5"/>
          <p:cNvSpPr>
            <a:spLocks noChangeArrowheads="1"/>
          </p:cNvSpPr>
          <p:nvPr/>
        </p:nvSpPr>
        <p:spPr bwMode="auto">
          <a:xfrm>
            <a:off x="2989263" y="3571875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14" name="Rectangle 6"/>
          <p:cNvSpPr>
            <a:spLocks noChangeArrowheads="1"/>
          </p:cNvSpPr>
          <p:nvPr/>
        </p:nvSpPr>
        <p:spPr bwMode="auto">
          <a:xfrm>
            <a:off x="6948488" y="2636838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15" name="Rectangle 7"/>
          <p:cNvSpPr>
            <a:spLocks noChangeArrowheads="1"/>
          </p:cNvSpPr>
          <p:nvPr/>
        </p:nvSpPr>
        <p:spPr bwMode="auto">
          <a:xfrm>
            <a:off x="2987675" y="2636838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16" name="Rectangle 8"/>
          <p:cNvSpPr>
            <a:spLocks noChangeArrowheads="1"/>
          </p:cNvSpPr>
          <p:nvPr/>
        </p:nvSpPr>
        <p:spPr bwMode="auto">
          <a:xfrm>
            <a:off x="3995738" y="3573463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17" name="Rectangle 9"/>
          <p:cNvSpPr>
            <a:spLocks noChangeArrowheads="1"/>
          </p:cNvSpPr>
          <p:nvPr/>
        </p:nvSpPr>
        <p:spPr bwMode="auto">
          <a:xfrm>
            <a:off x="1979613" y="3573463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18" name="Rectangle 10"/>
          <p:cNvSpPr>
            <a:spLocks noChangeArrowheads="1"/>
          </p:cNvSpPr>
          <p:nvPr/>
        </p:nvSpPr>
        <p:spPr bwMode="auto">
          <a:xfrm>
            <a:off x="6948488" y="3573463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19" name="Rectangle 11"/>
          <p:cNvSpPr>
            <a:spLocks noChangeArrowheads="1"/>
          </p:cNvSpPr>
          <p:nvPr/>
        </p:nvSpPr>
        <p:spPr bwMode="auto">
          <a:xfrm>
            <a:off x="7956550" y="3575050"/>
            <a:ext cx="431800" cy="360363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20" name="Rectangle 12"/>
          <p:cNvSpPr>
            <a:spLocks noChangeArrowheads="1"/>
          </p:cNvSpPr>
          <p:nvPr/>
        </p:nvSpPr>
        <p:spPr bwMode="auto">
          <a:xfrm>
            <a:off x="5940425" y="3575050"/>
            <a:ext cx="431800" cy="360363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21" name="Rectangle 13"/>
          <p:cNvSpPr>
            <a:spLocks noChangeArrowheads="1"/>
          </p:cNvSpPr>
          <p:nvPr/>
        </p:nvSpPr>
        <p:spPr bwMode="auto">
          <a:xfrm>
            <a:off x="3995738" y="4506913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22" name="Rectangle 14"/>
          <p:cNvSpPr>
            <a:spLocks noChangeArrowheads="1"/>
          </p:cNvSpPr>
          <p:nvPr/>
        </p:nvSpPr>
        <p:spPr bwMode="auto">
          <a:xfrm>
            <a:off x="4572000" y="4508500"/>
            <a:ext cx="431800" cy="360363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23" name="Rectangle 15"/>
          <p:cNvSpPr>
            <a:spLocks noChangeArrowheads="1"/>
          </p:cNvSpPr>
          <p:nvPr/>
        </p:nvSpPr>
        <p:spPr bwMode="auto">
          <a:xfrm>
            <a:off x="3419475" y="4508500"/>
            <a:ext cx="431800" cy="360363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24" name="Rectangle 16"/>
          <p:cNvSpPr>
            <a:spLocks noChangeArrowheads="1"/>
          </p:cNvSpPr>
          <p:nvPr/>
        </p:nvSpPr>
        <p:spPr bwMode="auto">
          <a:xfrm>
            <a:off x="1979613" y="4506913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25" name="Rectangle 17"/>
          <p:cNvSpPr>
            <a:spLocks noChangeArrowheads="1"/>
          </p:cNvSpPr>
          <p:nvPr/>
        </p:nvSpPr>
        <p:spPr bwMode="auto">
          <a:xfrm>
            <a:off x="2555875" y="4508500"/>
            <a:ext cx="431800" cy="360363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26" name="Rectangle 18"/>
          <p:cNvSpPr>
            <a:spLocks noChangeArrowheads="1"/>
          </p:cNvSpPr>
          <p:nvPr/>
        </p:nvSpPr>
        <p:spPr bwMode="auto">
          <a:xfrm>
            <a:off x="1403350" y="4508500"/>
            <a:ext cx="431800" cy="360363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27" name="Rectangle 19"/>
          <p:cNvSpPr>
            <a:spLocks noChangeArrowheads="1"/>
          </p:cNvSpPr>
          <p:nvPr/>
        </p:nvSpPr>
        <p:spPr bwMode="auto">
          <a:xfrm>
            <a:off x="7956550" y="4508500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28" name="Rectangle 20"/>
          <p:cNvSpPr>
            <a:spLocks noChangeArrowheads="1"/>
          </p:cNvSpPr>
          <p:nvPr/>
        </p:nvSpPr>
        <p:spPr bwMode="auto">
          <a:xfrm>
            <a:off x="8532813" y="4510088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29" name="Rectangle 21"/>
          <p:cNvSpPr>
            <a:spLocks noChangeArrowheads="1"/>
          </p:cNvSpPr>
          <p:nvPr/>
        </p:nvSpPr>
        <p:spPr bwMode="auto">
          <a:xfrm>
            <a:off x="7380288" y="4510088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30" name="Rectangle 22"/>
          <p:cNvSpPr>
            <a:spLocks noChangeArrowheads="1"/>
          </p:cNvSpPr>
          <p:nvPr/>
        </p:nvSpPr>
        <p:spPr bwMode="auto">
          <a:xfrm>
            <a:off x="5940425" y="4508500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31" name="Rectangle 23"/>
          <p:cNvSpPr>
            <a:spLocks noChangeArrowheads="1"/>
          </p:cNvSpPr>
          <p:nvPr/>
        </p:nvSpPr>
        <p:spPr bwMode="auto">
          <a:xfrm>
            <a:off x="6516688" y="4510088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32" name="Rectangle 24"/>
          <p:cNvSpPr>
            <a:spLocks noChangeArrowheads="1"/>
          </p:cNvSpPr>
          <p:nvPr/>
        </p:nvSpPr>
        <p:spPr bwMode="auto">
          <a:xfrm>
            <a:off x="5364163" y="4510088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33" name="Rectangle 25"/>
          <p:cNvSpPr>
            <a:spLocks noChangeArrowheads="1"/>
          </p:cNvSpPr>
          <p:nvPr/>
        </p:nvSpPr>
        <p:spPr bwMode="auto">
          <a:xfrm>
            <a:off x="4572000" y="5443538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34" name="Rectangle 26"/>
          <p:cNvSpPr>
            <a:spLocks noChangeArrowheads="1"/>
          </p:cNvSpPr>
          <p:nvPr/>
        </p:nvSpPr>
        <p:spPr bwMode="auto">
          <a:xfrm>
            <a:off x="3419475" y="5443538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35" name="Rectangle 27"/>
          <p:cNvSpPr>
            <a:spLocks noChangeArrowheads="1"/>
          </p:cNvSpPr>
          <p:nvPr/>
        </p:nvSpPr>
        <p:spPr bwMode="auto">
          <a:xfrm>
            <a:off x="2555875" y="5443538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36" name="Rectangle 28"/>
          <p:cNvSpPr>
            <a:spLocks noChangeArrowheads="1"/>
          </p:cNvSpPr>
          <p:nvPr/>
        </p:nvSpPr>
        <p:spPr bwMode="auto">
          <a:xfrm>
            <a:off x="1403350" y="5443538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37" name="Rectangle 29"/>
          <p:cNvSpPr>
            <a:spLocks noChangeArrowheads="1"/>
          </p:cNvSpPr>
          <p:nvPr/>
        </p:nvSpPr>
        <p:spPr bwMode="auto">
          <a:xfrm>
            <a:off x="8532813" y="5445125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38" name="Rectangle 30"/>
          <p:cNvSpPr>
            <a:spLocks noChangeArrowheads="1"/>
          </p:cNvSpPr>
          <p:nvPr/>
        </p:nvSpPr>
        <p:spPr bwMode="auto">
          <a:xfrm>
            <a:off x="7380288" y="5445125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39" name="Rectangle 31"/>
          <p:cNvSpPr>
            <a:spLocks noChangeArrowheads="1"/>
          </p:cNvSpPr>
          <p:nvPr/>
        </p:nvSpPr>
        <p:spPr bwMode="auto">
          <a:xfrm>
            <a:off x="6516688" y="5445125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40" name="Rectangle 32"/>
          <p:cNvSpPr>
            <a:spLocks noChangeArrowheads="1"/>
          </p:cNvSpPr>
          <p:nvPr/>
        </p:nvSpPr>
        <p:spPr bwMode="auto">
          <a:xfrm>
            <a:off x="5364163" y="5445125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cxnSp>
        <p:nvCxnSpPr>
          <p:cNvPr id="580641" name="AutoShape 33"/>
          <p:cNvCxnSpPr>
            <a:cxnSpLocks noChangeShapeType="1"/>
            <a:stCxn id="580611" idx="2"/>
            <a:endCxn id="580615" idx="0"/>
          </p:cNvCxnSpPr>
          <p:nvPr/>
        </p:nvCxnSpPr>
        <p:spPr bwMode="auto">
          <a:xfrm flipH="1">
            <a:off x="3203575" y="2073275"/>
            <a:ext cx="2016125" cy="550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42" name="AutoShape 34"/>
          <p:cNvCxnSpPr>
            <a:cxnSpLocks noChangeShapeType="1"/>
            <a:stCxn id="580611" idx="2"/>
            <a:endCxn id="580612" idx="0"/>
          </p:cNvCxnSpPr>
          <p:nvPr/>
        </p:nvCxnSpPr>
        <p:spPr bwMode="auto">
          <a:xfrm>
            <a:off x="5219700" y="2073275"/>
            <a:ext cx="0" cy="550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43" name="AutoShape 35"/>
          <p:cNvCxnSpPr>
            <a:cxnSpLocks noChangeShapeType="1"/>
            <a:stCxn id="580611" idx="2"/>
            <a:endCxn id="580614" idx="0"/>
          </p:cNvCxnSpPr>
          <p:nvPr/>
        </p:nvCxnSpPr>
        <p:spPr bwMode="auto">
          <a:xfrm>
            <a:off x="5219700" y="2073275"/>
            <a:ext cx="1944688" cy="550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44" name="AutoShape 36"/>
          <p:cNvCxnSpPr>
            <a:cxnSpLocks noChangeShapeType="1"/>
            <a:stCxn id="580615" idx="2"/>
            <a:endCxn id="580617" idx="0"/>
          </p:cNvCxnSpPr>
          <p:nvPr/>
        </p:nvCxnSpPr>
        <p:spPr bwMode="auto">
          <a:xfrm flipH="1">
            <a:off x="2195513" y="3009900"/>
            <a:ext cx="1008062" cy="550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45" name="AutoShape 37"/>
          <p:cNvCxnSpPr>
            <a:cxnSpLocks noChangeShapeType="1"/>
            <a:stCxn id="580615" idx="2"/>
            <a:endCxn id="580613" idx="0"/>
          </p:cNvCxnSpPr>
          <p:nvPr/>
        </p:nvCxnSpPr>
        <p:spPr bwMode="auto">
          <a:xfrm>
            <a:off x="3203575" y="3009900"/>
            <a:ext cx="1588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46" name="AutoShape 38"/>
          <p:cNvCxnSpPr>
            <a:cxnSpLocks noChangeShapeType="1"/>
            <a:stCxn id="580615" idx="2"/>
            <a:endCxn id="580616" idx="0"/>
          </p:cNvCxnSpPr>
          <p:nvPr/>
        </p:nvCxnSpPr>
        <p:spPr bwMode="auto">
          <a:xfrm>
            <a:off x="3203575" y="3009900"/>
            <a:ext cx="1008063" cy="550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47" name="AutoShape 39"/>
          <p:cNvCxnSpPr>
            <a:cxnSpLocks noChangeShapeType="1"/>
            <a:stCxn id="580614" idx="2"/>
            <a:endCxn id="580620" idx="0"/>
          </p:cNvCxnSpPr>
          <p:nvPr/>
        </p:nvCxnSpPr>
        <p:spPr bwMode="auto">
          <a:xfrm flipH="1">
            <a:off x="6156325" y="3009900"/>
            <a:ext cx="1008063" cy="552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48" name="AutoShape 40"/>
          <p:cNvCxnSpPr>
            <a:cxnSpLocks noChangeShapeType="1"/>
            <a:stCxn id="580614" idx="2"/>
            <a:endCxn id="580618" idx="0"/>
          </p:cNvCxnSpPr>
          <p:nvPr/>
        </p:nvCxnSpPr>
        <p:spPr bwMode="auto">
          <a:xfrm>
            <a:off x="7164388" y="3009900"/>
            <a:ext cx="0" cy="550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49" name="AutoShape 41"/>
          <p:cNvCxnSpPr>
            <a:cxnSpLocks noChangeShapeType="1"/>
            <a:stCxn id="580614" idx="2"/>
            <a:endCxn id="580619" idx="0"/>
          </p:cNvCxnSpPr>
          <p:nvPr/>
        </p:nvCxnSpPr>
        <p:spPr bwMode="auto">
          <a:xfrm>
            <a:off x="7164388" y="3009900"/>
            <a:ext cx="1008062" cy="552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50" name="AutoShape 42"/>
          <p:cNvCxnSpPr>
            <a:cxnSpLocks noChangeShapeType="1"/>
            <a:stCxn id="580617" idx="2"/>
            <a:endCxn id="580626" idx="0"/>
          </p:cNvCxnSpPr>
          <p:nvPr/>
        </p:nvCxnSpPr>
        <p:spPr bwMode="auto">
          <a:xfrm flipH="1">
            <a:off x="1619250" y="3946525"/>
            <a:ext cx="576263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51" name="AutoShape 43"/>
          <p:cNvCxnSpPr>
            <a:cxnSpLocks noChangeShapeType="1"/>
            <a:stCxn id="580617" idx="2"/>
            <a:endCxn id="580624" idx="0"/>
          </p:cNvCxnSpPr>
          <p:nvPr/>
        </p:nvCxnSpPr>
        <p:spPr bwMode="auto">
          <a:xfrm>
            <a:off x="2195513" y="3946525"/>
            <a:ext cx="0" cy="5476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52" name="AutoShape 44"/>
          <p:cNvCxnSpPr>
            <a:cxnSpLocks noChangeShapeType="1"/>
            <a:stCxn id="580617" idx="2"/>
            <a:endCxn id="580625" idx="0"/>
          </p:cNvCxnSpPr>
          <p:nvPr/>
        </p:nvCxnSpPr>
        <p:spPr bwMode="auto">
          <a:xfrm>
            <a:off x="2195513" y="3946525"/>
            <a:ext cx="576262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53" name="AutoShape 45"/>
          <p:cNvCxnSpPr>
            <a:cxnSpLocks noChangeShapeType="1"/>
            <a:stCxn id="580616" idx="2"/>
            <a:endCxn id="580623" idx="0"/>
          </p:cNvCxnSpPr>
          <p:nvPr/>
        </p:nvCxnSpPr>
        <p:spPr bwMode="auto">
          <a:xfrm flipH="1">
            <a:off x="3635375" y="3946525"/>
            <a:ext cx="576263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54" name="AutoShape 46"/>
          <p:cNvCxnSpPr>
            <a:cxnSpLocks noChangeShapeType="1"/>
            <a:stCxn id="580616" idx="2"/>
            <a:endCxn id="580621" idx="0"/>
          </p:cNvCxnSpPr>
          <p:nvPr/>
        </p:nvCxnSpPr>
        <p:spPr bwMode="auto">
          <a:xfrm>
            <a:off x="4211638" y="3946525"/>
            <a:ext cx="0" cy="5476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55" name="AutoShape 47"/>
          <p:cNvCxnSpPr>
            <a:cxnSpLocks noChangeShapeType="1"/>
            <a:stCxn id="580616" idx="2"/>
            <a:endCxn id="580622" idx="0"/>
          </p:cNvCxnSpPr>
          <p:nvPr/>
        </p:nvCxnSpPr>
        <p:spPr bwMode="auto">
          <a:xfrm>
            <a:off x="4211638" y="3946525"/>
            <a:ext cx="576262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56" name="AutoShape 48"/>
          <p:cNvCxnSpPr>
            <a:cxnSpLocks noChangeShapeType="1"/>
            <a:stCxn id="580620" idx="2"/>
            <a:endCxn id="580632" idx="0"/>
          </p:cNvCxnSpPr>
          <p:nvPr/>
        </p:nvCxnSpPr>
        <p:spPr bwMode="auto">
          <a:xfrm flipH="1">
            <a:off x="5580063" y="3948113"/>
            <a:ext cx="576262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57" name="AutoShape 49"/>
          <p:cNvCxnSpPr>
            <a:cxnSpLocks noChangeShapeType="1"/>
            <a:stCxn id="580620" idx="2"/>
            <a:endCxn id="580630" idx="0"/>
          </p:cNvCxnSpPr>
          <p:nvPr/>
        </p:nvCxnSpPr>
        <p:spPr bwMode="auto">
          <a:xfrm>
            <a:off x="6156325" y="3948113"/>
            <a:ext cx="0" cy="5476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58" name="AutoShape 50"/>
          <p:cNvCxnSpPr>
            <a:cxnSpLocks noChangeShapeType="1"/>
            <a:stCxn id="580620" idx="2"/>
            <a:endCxn id="580631" idx="0"/>
          </p:cNvCxnSpPr>
          <p:nvPr/>
        </p:nvCxnSpPr>
        <p:spPr bwMode="auto">
          <a:xfrm>
            <a:off x="6156325" y="3948113"/>
            <a:ext cx="576263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59" name="AutoShape 51"/>
          <p:cNvCxnSpPr>
            <a:cxnSpLocks noChangeShapeType="1"/>
            <a:stCxn id="580619" idx="2"/>
            <a:endCxn id="580629" idx="0"/>
          </p:cNvCxnSpPr>
          <p:nvPr/>
        </p:nvCxnSpPr>
        <p:spPr bwMode="auto">
          <a:xfrm flipH="1">
            <a:off x="7596188" y="3948113"/>
            <a:ext cx="576262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60" name="AutoShape 52"/>
          <p:cNvCxnSpPr>
            <a:cxnSpLocks noChangeShapeType="1"/>
            <a:stCxn id="580619" idx="2"/>
            <a:endCxn id="580627" idx="0"/>
          </p:cNvCxnSpPr>
          <p:nvPr/>
        </p:nvCxnSpPr>
        <p:spPr bwMode="auto">
          <a:xfrm>
            <a:off x="8172450" y="3948113"/>
            <a:ext cx="0" cy="5476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61" name="AutoShape 53"/>
          <p:cNvCxnSpPr>
            <a:cxnSpLocks noChangeShapeType="1"/>
            <a:stCxn id="580619" idx="2"/>
            <a:endCxn id="580628" idx="0"/>
          </p:cNvCxnSpPr>
          <p:nvPr/>
        </p:nvCxnSpPr>
        <p:spPr bwMode="auto">
          <a:xfrm>
            <a:off x="8172450" y="3948113"/>
            <a:ext cx="576263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62" name="AutoShape 54"/>
          <p:cNvCxnSpPr>
            <a:cxnSpLocks noChangeShapeType="1"/>
            <a:stCxn id="580626" idx="2"/>
            <a:endCxn id="580636" idx="0"/>
          </p:cNvCxnSpPr>
          <p:nvPr/>
        </p:nvCxnSpPr>
        <p:spPr bwMode="auto">
          <a:xfrm>
            <a:off x="1619250" y="4881563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63" name="AutoShape 55"/>
          <p:cNvCxnSpPr>
            <a:cxnSpLocks noChangeShapeType="1"/>
            <a:stCxn id="580625" idx="2"/>
            <a:endCxn id="580635" idx="0"/>
          </p:cNvCxnSpPr>
          <p:nvPr/>
        </p:nvCxnSpPr>
        <p:spPr bwMode="auto">
          <a:xfrm>
            <a:off x="2771775" y="4881563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64" name="AutoShape 56"/>
          <p:cNvCxnSpPr>
            <a:cxnSpLocks noChangeShapeType="1"/>
            <a:stCxn id="580623" idx="2"/>
            <a:endCxn id="580634" idx="0"/>
          </p:cNvCxnSpPr>
          <p:nvPr/>
        </p:nvCxnSpPr>
        <p:spPr bwMode="auto">
          <a:xfrm>
            <a:off x="3635375" y="4881563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65" name="AutoShape 57"/>
          <p:cNvCxnSpPr>
            <a:cxnSpLocks noChangeShapeType="1"/>
            <a:stCxn id="580622" idx="2"/>
            <a:endCxn id="580633" idx="0"/>
          </p:cNvCxnSpPr>
          <p:nvPr/>
        </p:nvCxnSpPr>
        <p:spPr bwMode="auto">
          <a:xfrm>
            <a:off x="4787900" y="4881563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66" name="AutoShape 58"/>
          <p:cNvCxnSpPr>
            <a:cxnSpLocks noChangeShapeType="1"/>
            <a:stCxn id="580632" idx="2"/>
            <a:endCxn id="580640" idx="0"/>
          </p:cNvCxnSpPr>
          <p:nvPr/>
        </p:nvCxnSpPr>
        <p:spPr bwMode="auto">
          <a:xfrm>
            <a:off x="5580063" y="4883150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67" name="AutoShape 59"/>
          <p:cNvCxnSpPr>
            <a:cxnSpLocks noChangeShapeType="1"/>
            <a:stCxn id="580631" idx="2"/>
            <a:endCxn id="580639" idx="0"/>
          </p:cNvCxnSpPr>
          <p:nvPr/>
        </p:nvCxnSpPr>
        <p:spPr bwMode="auto">
          <a:xfrm>
            <a:off x="6732588" y="4883150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68" name="AutoShape 60"/>
          <p:cNvCxnSpPr>
            <a:cxnSpLocks noChangeShapeType="1"/>
            <a:stCxn id="580629" idx="2"/>
            <a:endCxn id="580638" idx="0"/>
          </p:cNvCxnSpPr>
          <p:nvPr/>
        </p:nvCxnSpPr>
        <p:spPr bwMode="auto">
          <a:xfrm>
            <a:off x="7596188" y="4883150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69" name="AutoShape 61"/>
          <p:cNvCxnSpPr>
            <a:cxnSpLocks noChangeShapeType="1"/>
            <a:stCxn id="580628" idx="2"/>
            <a:endCxn id="580637" idx="0"/>
          </p:cNvCxnSpPr>
          <p:nvPr/>
        </p:nvCxnSpPr>
        <p:spPr bwMode="auto">
          <a:xfrm>
            <a:off x="8748713" y="4883150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0670" name="Text Box 62"/>
          <p:cNvSpPr txBox="1">
            <a:spLocks noChangeArrowheads="1"/>
          </p:cNvSpPr>
          <p:nvPr/>
        </p:nvSpPr>
        <p:spPr bwMode="auto">
          <a:xfrm>
            <a:off x="0" y="1700213"/>
            <a:ext cx="892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/>
              <a:t>レベル０</a:t>
            </a:r>
          </a:p>
        </p:txBody>
      </p:sp>
      <p:sp>
        <p:nvSpPr>
          <p:cNvPr id="580671" name="Text Box 63"/>
          <p:cNvSpPr txBox="1">
            <a:spLocks noChangeArrowheads="1"/>
          </p:cNvSpPr>
          <p:nvPr/>
        </p:nvSpPr>
        <p:spPr bwMode="auto">
          <a:xfrm>
            <a:off x="0" y="2671763"/>
            <a:ext cx="1373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/>
              <a:t>レベル１</a:t>
            </a:r>
            <a:r>
              <a:rPr lang="en-US" altLang="ja-JP" sz="1600"/>
              <a:t>(n=4)</a:t>
            </a:r>
          </a:p>
        </p:txBody>
      </p:sp>
      <p:sp>
        <p:nvSpPr>
          <p:cNvPr id="580672" name="Text Box 64"/>
          <p:cNvSpPr txBox="1">
            <a:spLocks noChangeArrowheads="1"/>
          </p:cNvSpPr>
          <p:nvPr/>
        </p:nvSpPr>
        <p:spPr bwMode="auto">
          <a:xfrm>
            <a:off x="0" y="3584575"/>
            <a:ext cx="1373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/>
              <a:t>レベル２</a:t>
            </a:r>
            <a:r>
              <a:rPr lang="en-US" altLang="ja-JP" sz="1600"/>
              <a:t>(n=3)</a:t>
            </a:r>
          </a:p>
        </p:txBody>
      </p:sp>
      <p:sp>
        <p:nvSpPr>
          <p:cNvPr id="580673" name="Text Box 65"/>
          <p:cNvSpPr txBox="1">
            <a:spLocks noChangeArrowheads="1"/>
          </p:cNvSpPr>
          <p:nvPr/>
        </p:nvSpPr>
        <p:spPr bwMode="auto">
          <a:xfrm>
            <a:off x="0" y="4543425"/>
            <a:ext cx="1373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/>
              <a:t>レベル３</a:t>
            </a:r>
            <a:r>
              <a:rPr lang="en-US" altLang="ja-JP" sz="1600"/>
              <a:t>(n=2)</a:t>
            </a:r>
          </a:p>
        </p:txBody>
      </p:sp>
      <p:sp>
        <p:nvSpPr>
          <p:cNvPr id="580674" name="Text Box 66"/>
          <p:cNvSpPr txBox="1">
            <a:spLocks noChangeArrowheads="1"/>
          </p:cNvSpPr>
          <p:nvPr/>
        </p:nvSpPr>
        <p:spPr bwMode="auto">
          <a:xfrm>
            <a:off x="0" y="5480050"/>
            <a:ext cx="1373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/>
              <a:t>レベル４</a:t>
            </a:r>
            <a:r>
              <a:rPr lang="en-US" altLang="ja-JP" sz="1600"/>
              <a:t>(n=1)</a:t>
            </a:r>
          </a:p>
        </p:txBody>
      </p:sp>
      <p:sp>
        <p:nvSpPr>
          <p:cNvPr id="580675" name="Text Box 67"/>
          <p:cNvSpPr txBox="1">
            <a:spLocks noChangeArrowheads="1"/>
          </p:cNvSpPr>
          <p:nvPr/>
        </p:nvSpPr>
        <p:spPr bwMode="auto">
          <a:xfrm>
            <a:off x="698500" y="6132513"/>
            <a:ext cx="77612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3200" b="1"/>
              <a:t>＊４枚の場合（５枚の場合はもう一段増える）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AutoShape 2"/>
          <p:cNvSpPr>
            <a:spLocks noChangeArrowheads="1"/>
          </p:cNvSpPr>
          <p:nvPr/>
        </p:nvSpPr>
        <p:spPr bwMode="auto">
          <a:xfrm>
            <a:off x="1943100" y="1341438"/>
            <a:ext cx="5257800" cy="5257800"/>
          </a:xfrm>
          <a:custGeom>
            <a:avLst/>
            <a:gdLst>
              <a:gd name="G0" fmla="+- 10655533 0 0"/>
              <a:gd name="G1" fmla="+- -8506720 0 0"/>
              <a:gd name="G2" fmla="+- 10655533 0 -8506720"/>
              <a:gd name="G3" fmla="+- 10800 0 0"/>
              <a:gd name="G4" fmla="+- 0 0 10655533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2897 0 0"/>
              <a:gd name="G9" fmla="+- 0 0 -8506720"/>
              <a:gd name="G10" fmla="+- 2897 0 2700"/>
              <a:gd name="G11" fmla="cos G10 10655533"/>
              <a:gd name="G12" fmla="sin G10 10655533"/>
              <a:gd name="G13" fmla="cos 13500 10655533"/>
              <a:gd name="G14" fmla="sin 13500 10655533"/>
              <a:gd name="G15" fmla="+- G11 10800 0"/>
              <a:gd name="G16" fmla="+- G12 10800 0"/>
              <a:gd name="G17" fmla="+- G13 10800 0"/>
              <a:gd name="G18" fmla="+- G14 10800 0"/>
              <a:gd name="G19" fmla="*/ 2897 1 2"/>
              <a:gd name="G20" fmla="+- G19 5400 0"/>
              <a:gd name="G21" fmla="cos G20 10655533"/>
              <a:gd name="G22" fmla="sin G20 10655533"/>
              <a:gd name="G23" fmla="+- G21 10800 0"/>
              <a:gd name="G24" fmla="+- G12 G23 G22"/>
              <a:gd name="G25" fmla="+- G22 G23 G11"/>
              <a:gd name="G26" fmla="cos 10800 10655533"/>
              <a:gd name="G27" fmla="sin 10800 10655533"/>
              <a:gd name="G28" fmla="cos 2897 10655533"/>
              <a:gd name="G29" fmla="sin 2897 10655533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8506720"/>
              <a:gd name="G36" fmla="sin G34 -8506720"/>
              <a:gd name="G37" fmla="+/ -8506720 10655533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2897 G39"/>
              <a:gd name="G43" fmla="sin 2897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160 w 21600"/>
              <a:gd name="T5" fmla="*/ 13848 h 21600"/>
              <a:gd name="T6" fmla="*/ 6415 w 21600"/>
              <a:gd name="T7" fmla="*/ 5538 h 21600"/>
              <a:gd name="T8" fmla="*/ 13579 w 21600"/>
              <a:gd name="T9" fmla="*/ 11617 h 21600"/>
              <a:gd name="T10" fmla="*/ -2082 w 21600"/>
              <a:gd name="T11" fmla="*/ 14839 h 21600"/>
              <a:gd name="T12" fmla="*/ 2273 w 21600"/>
              <a:gd name="T13" fmla="*/ 6501 h 21600"/>
              <a:gd name="T14" fmla="*/ 10612 w 21600"/>
              <a:gd name="T15" fmla="*/ 10858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8035" y="11666"/>
                </a:moveTo>
                <a:cubicBezTo>
                  <a:pt x="8414" y="12874"/>
                  <a:pt x="9533" y="13697"/>
                  <a:pt x="10800" y="13697"/>
                </a:cubicBezTo>
                <a:cubicBezTo>
                  <a:pt x="12399" y="13697"/>
                  <a:pt x="13697" y="12399"/>
                  <a:pt x="13697" y="10800"/>
                </a:cubicBezTo>
                <a:cubicBezTo>
                  <a:pt x="13697" y="9200"/>
                  <a:pt x="12399" y="7903"/>
                  <a:pt x="10800" y="7903"/>
                </a:cubicBezTo>
                <a:cubicBezTo>
                  <a:pt x="10122" y="7903"/>
                  <a:pt x="9466" y="8140"/>
                  <a:pt x="8945" y="8574"/>
                </a:cubicBezTo>
                <a:lnTo>
                  <a:pt x="3886" y="2502"/>
                </a:lnTo>
                <a:cubicBezTo>
                  <a:pt x="5827" y="885"/>
                  <a:pt x="8273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080" y="21600"/>
                  <a:pt x="1906" y="18535"/>
                  <a:pt x="494" y="14031"/>
                </a:cubicBezTo>
                <a:lnTo>
                  <a:pt x="-2082" y="14839"/>
                </a:lnTo>
                <a:lnTo>
                  <a:pt x="2273" y="6501"/>
                </a:lnTo>
                <a:lnTo>
                  <a:pt x="10612" y="10858"/>
                </a:lnTo>
                <a:lnTo>
                  <a:pt x="8035" y="11666"/>
                </a:lnTo>
                <a:close/>
              </a:path>
            </a:pathLst>
          </a:custGeom>
          <a:solidFill>
            <a:srgbClr val="CCFFFF"/>
          </a:solidFill>
          <a:ln w="25400" algn="ctr">
            <a:solidFill>
              <a:srgbClr val="CC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478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参考：ハノイの塔（直接的解法）</a:t>
            </a:r>
          </a:p>
        </p:txBody>
      </p:sp>
      <p:sp>
        <p:nvSpPr>
          <p:cNvPr id="547844" name="Rectangle 4"/>
          <p:cNvSpPr>
            <a:spLocks noChangeArrowheads="1"/>
          </p:cNvSpPr>
          <p:nvPr/>
        </p:nvSpPr>
        <p:spPr bwMode="auto">
          <a:xfrm>
            <a:off x="4103688" y="2851150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47845" name="Rectangle 5"/>
          <p:cNvSpPr>
            <a:spLocks noChangeArrowheads="1"/>
          </p:cNvSpPr>
          <p:nvPr/>
        </p:nvSpPr>
        <p:spPr bwMode="auto">
          <a:xfrm>
            <a:off x="4572000" y="1557338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47846" name="Rectangle 6"/>
          <p:cNvSpPr>
            <a:spLocks noChangeArrowheads="1"/>
          </p:cNvSpPr>
          <p:nvPr/>
        </p:nvSpPr>
        <p:spPr bwMode="auto">
          <a:xfrm>
            <a:off x="6083300" y="4005263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47847" name="Rectangle 7"/>
          <p:cNvSpPr>
            <a:spLocks noChangeArrowheads="1"/>
          </p:cNvSpPr>
          <p:nvPr/>
        </p:nvSpPr>
        <p:spPr bwMode="auto">
          <a:xfrm>
            <a:off x="3059113" y="4005263"/>
            <a:ext cx="71437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47848" name="Rectangle 8"/>
          <p:cNvSpPr>
            <a:spLocks noChangeArrowheads="1"/>
          </p:cNvSpPr>
          <p:nvPr/>
        </p:nvSpPr>
        <p:spPr bwMode="auto">
          <a:xfrm>
            <a:off x="4140200" y="2636838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47849" name="Rectangle 9"/>
          <p:cNvSpPr>
            <a:spLocks noChangeArrowheads="1"/>
          </p:cNvSpPr>
          <p:nvPr/>
        </p:nvSpPr>
        <p:spPr bwMode="auto">
          <a:xfrm>
            <a:off x="4213225" y="2420938"/>
            <a:ext cx="792163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47850" name="Rectangle 10"/>
          <p:cNvSpPr>
            <a:spLocks noChangeArrowheads="1"/>
          </p:cNvSpPr>
          <p:nvPr/>
        </p:nvSpPr>
        <p:spPr bwMode="auto">
          <a:xfrm>
            <a:off x="4286250" y="22050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47851" name="Rectangle 11"/>
          <p:cNvSpPr>
            <a:spLocks noChangeArrowheads="1"/>
          </p:cNvSpPr>
          <p:nvPr/>
        </p:nvSpPr>
        <p:spPr bwMode="auto">
          <a:xfrm>
            <a:off x="4357688" y="1989138"/>
            <a:ext cx="503237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47852" name="Rectangle 12"/>
          <p:cNvSpPr>
            <a:spLocks noChangeArrowheads="1"/>
          </p:cNvSpPr>
          <p:nvPr/>
        </p:nvSpPr>
        <p:spPr bwMode="auto">
          <a:xfrm>
            <a:off x="4429125" y="17732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47853" name="Rectangle 13"/>
          <p:cNvSpPr>
            <a:spLocks noChangeArrowheads="1"/>
          </p:cNvSpPr>
          <p:nvPr/>
        </p:nvSpPr>
        <p:spPr bwMode="auto">
          <a:xfrm>
            <a:off x="5580063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47854" name="Rectangle 14"/>
          <p:cNvSpPr>
            <a:spLocks noChangeArrowheads="1"/>
          </p:cNvSpPr>
          <p:nvPr/>
        </p:nvSpPr>
        <p:spPr bwMode="auto">
          <a:xfrm>
            <a:off x="2590800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47855" name="Text Box 15"/>
          <p:cNvSpPr txBox="1">
            <a:spLocks noChangeArrowheads="1"/>
          </p:cNvSpPr>
          <p:nvPr/>
        </p:nvSpPr>
        <p:spPr bwMode="auto">
          <a:xfrm>
            <a:off x="4424363" y="29257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47856" name="AutoShape 16"/>
          <p:cNvSpPr>
            <a:spLocks noChangeArrowheads="1"/>
          </p:cNvSpPr>
          <p:nvPr/>
        </p:nvSpPr>
        <p:spPr bwMode="auto">
          <a:xfrm>
            <a:off x="7883525" y="2276475"/>
            <a:ext cx="720725" cy="2881313"/>
          </a:xfrm>
          <a:prstGeom prst="curvedLeftArrow">
            <a:avLst>
              <a:gd name="adj1" fmla="val 79956"/>
              <a:gd name="adj2" fmla="val 159912"/>
              <a:gd name="adj3" fmla="val 33333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47857" name="AutoShape 17"/>
          <p:cNvSpPr>
            <a:spLocks noChangeArrowheads="1"/>
          </p:cNvSpPr>
          <p:nvPr/>
        </p:nvSpPr>
        <p:spPr bwMode="auto">
          <a:xfrm>
            <a:off x="468313" y="2276475"/>
            <a:ext cx="792162" cy="2881313"/>
          </a:xfrm>
          <a:prstGeom prst="curvedRightArrow">
            <a:avLst>
              <a:gd name="adj1" fmla="val 72746"/>
              <a:gd name="adj2" fmla="val 145491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47858" name="Text Box 18"/>
          <p:cNvSpPr txBox="1">
            <a:spLocks noChangeArrowheads="1"/>
          </p:cNvSpPr>
          <p:nvPr/>
        </p:nvSpPr>
        <p:spPr bwMode="auto">
          <a:xfrm>
            <a:off x="7308850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400">
                <a:solidFill>
                  <a:srgbClr val="FF0000"/>
                </a:solidFill>
              </a:rPr>
              <a:t>奇数の円盤</a:t>
            </a:r>
          </a:p>
        </p:txBody>
      </p:sp>
      <p:sp>
        <p:nvSpPr>
          <p:cNvPr id="547859" name="Text Box 19"/>
          <p:cNvSpPr txBox="1">
            <a:spLocks noChangeArrowheads="1"/>
          </p:cNvSpPr>
          <p:nvPr/>
        </p:nvSpPr>
        <p:spPr bwMode="auto">
          <a:xfrm>
            <a:off x="180975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400"/>
              <a:t>偶数の円盤</a:t>
            </a:r>
          </a:p>
        </p:txBody>
      </p:sp>
      <p:sp>
        <p:nvSpPr>
          <p:cNvPr id="547860" name="Text Box 20"/>
          <p:cNvSpPr txBox="1">
            <a:spLocks noChangeArrowheads="1"/>
          </p:cNvSpPr>
          <p:nvPr/>
        </p:nvSpPr>
        <p:spPr bwMode="auto">
          <a:xfrm>
            <a:off x="5934075" y="5373688"/>
            <a:ext cx="352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2000">
                <a:latin typeface="ＭＳ Ｐゴシック" panose="020B0600070205080204" pitchFamily="50" charset="-128"/>
              </a:rPr>
              <a:t>C</a:t>
            </a:r>
          </a:p>
        </p:txBody>
      </p:sp>
      <p:sp>
        <p:nvSpPr>
          <p:cNvPr id="547861" name="Text Box 21"/>
          <p:cNvSpPr txBox="1">
            <a:spLocks noChangeArrowheads="1"/>
          </p:cNvSpPr>
          <p:nvPr/>
        </p:nvSpPr>
        <p:spPr bwMode="auto">
          <a:xfrm>
            <a:off x="2914650" y="5373688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2000">
                <a:latin typeface="ＭＳ Ｐゴシック" panose="020B0600070205080204" pitchFamily="50" charset="-128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ハノイの塔（ルール）</a:t>
            </a:r>
          </a:p>
        </p:txBody>
      </p:sp>
      <p:grpSp>
        <p:nvGrpSpPr>
          <p:cNvPr id="572419" name="Group 3"/>
          <p:cNvGrpSpPr>
            <a:grpSpLocks/>
          </p:cNvGrpSpPr>
          <p:nvPr/>
        </p:nvGrpSpPr>
        <p:grpSpPr bwMode="auto">
          <a:xfrm>
            <a:off x="2879725" y="2206625"/>
            <a:ext cx="3384550" cy="1366838"/>
            <a:chOff x="1814" y="981"/>
            <a:chExt cx="2132" cy="861"/>
          </a:xfrm>
        </p:grpSpPr>
        <p:sp>
          <p:nvSpPr>
            <p:cNvPr id="572420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2421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2422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2423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2424" name="Rectangle 8"/>
          <p:cNvSpPr>
            <a:spLocks noChangeArrowheads="1"/>
          </p:cNvSpPr>
          <p:nvPr/>
        </p:nvSpPr>
        <p:spPr bwMode="auto">
          <a:xfrm>
            <a:off x="2916238" y="3286125"/>
            <a:ext cx="936625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2425" name="Rectangle 9"/>
          <p:cNvSpPr>
            <a:spLocks noChangeArrowheads="1"/>
          </p:cNvSpPr>
          <p:nvPr/>
        </p:nvSpPr>
        <p:spPr bwMode="auto">
          <a:xfrm>
            <a:off x="2989263" y="3070225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2426" name="Rectangle 10"/>
          <p:cNvSpPr>
            <a:spLocks noChangeArrowheads="1"/>
          </p:cNvSpPr>
          <p:nvPr/>
        </p:nvSpPr>
        <p:spPr bwMode="auto">
          <a:xfrm>
            <a:off x="3062288" y="2854325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2427" name="Rectangle 11"/>
          <p:cNvSpPr>
            <a:spLocks noChangeArrowheads="1"/>
          </p:cNvSpPr>
          <p:nvPr/>
        </p:nvSpPr>
        <p:spPr bwMode="auto">
          <a:xfrm>
            <a:off x="3133725" y="2638425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2428" name="Rectangle 12"/>
          <p:cNvSpPr>
            <a:spLocks noChangeArrowheads="1"/>
          </p:cNvSpPr>
          <p:nvPr/>
        </p:nvSpPr>
        <p:spPr bwMode="auto">
          <a:xfrm>
            <a:off x="3205163" y="2422525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2429" name="Rectangle 13"/>
          <p:cNvSpPr>
            <a:spLocks noChangeArrowheads="1"/>
          </p:cNvSpPr>
          <p:nvPr/>
        </p:nvSpPr>
        <p:spPr bwMode="auto">
          <a:xfrm>
            <a:off x="5291138" y="3286125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2430" name="Rectangle 14"/>
          <p:cNvSpPr>
            <a:spLocks noChangeArrowheads="1"/>
          </p:cNvSpPr>
          <p:nvPr/>
        </p:nvSpPr>
        <p:spPr bwMode="auto">
          <a:xfrm>
            <a:off x="5364163" y="3070225"/>
            <a:ext cx="7921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2431" name="Rectangle 15"/>
          <p:cNvSpPr>
            <a:spLocks noChangeArrowheads="1"/>
          </p:cNvSpPr>
          <p:nvPr/>
        </p:nvSpPr>
        <p:spPr bwMode="auto">
          <a:xfrm>
            <a:off x="5437188" y="2854325"/>
            <a:ext cx="64611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2432" name="Rectangle 16"/>
          <p:cNvSpPr>
            <a:spLocks noChangeArrowheads="1"/>
          </p:cNvSpPr>
          <p:nvPr/>
        </p:nvSpPr>
        <p:spPr bwMode="auto">
          <a:xfrm>
            <a:off x="5508625" y="2638425"/>
            <a:ext cx="503238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2433" name="Rectangle 17"/>
          <p:cNvSpPr>
            <a:spLocks noChangeArrowheads="1"/>
          </p:cNvSpPr>
          <p:nvPr/>
        </p:nvSpPr>
        <p:spPr bwMode="auto">
          <a:xfrm>
            <a:off x="5580063" y="2422525"/>
            <a:ext cx="3603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2434" name="AutoShape 18"/>
          <p:cNvSpPr>
            <a:spLocks noChangeArrowheads="1"/>
          </p:cNvSpPr>
          <p:nvPr/>
        </p:nvSpPr>
        <p:spPr bwMode="auto">
          <a:xfrm>
            <a:off x="3563938" y="1630363"/>
            <a:ext cx="2159000" cy="431800"/>
          </a:xfrm>
          <a:prstGeom prst="curvedDownArrow">
            <a:avLst>
              <a:gd name="adj1" fmla="val 100000"/>
              <a:gd name="adj2" fmla="val 20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2435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457200" y="4076700"/>
            <a:ext cx="8229600" cy="2376488"/>
          </a:xfrm>
        </p:spPr>
        <p:txBody>
          <a:bodyPr/>
          <a:lstStyle/>
          <a:p>
            <a:r>
              <a:rPr lang="ja-JP" altLang="en-US"/>
              <a:t>一度に１枚の円盤しか動かせない</a:t>
            </a:r>
          </a:p>
          <a:p>
            <a:r>
              <a:rPr lang="ja-JP" altLang="en-US"/>
              <a:t>小さい円盤の上に大きい円盤を重ねてはならない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ハノイの塔（再帰的解法）レベル０</a:t>
            </a:r>
          </a:p>
        </p:txBody>
      </p:sp>
      <p:grpSp>
        <p:nvGrpSpPr>
          <p:cNvPr id="573443" name="Group 3"/>
          <p:cNvGrpSpPr>
            <a:grpSpLocks/>
          </p:cNvGrpSpPr>
          <p:nvPr/>
        </p:nvGrpSpPr>
        <p:grpSpPr bwMode="auto">
          <a:xfrm>
            <a:off x="2879725" y="2206625"/>
            <a:ext cx="3384550" cy="1366838"/>
            <a:chOff x="1814" y="981"/>
            <a:chExt cx="2132" cy="861"/>
          </a:xfrm>
        </p:grpSpPr>
        <p:sp>
          <p:nvSpPr>
            <p:cNvPr id="573444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3445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3446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3447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3448" name="Rectangle 8"/>
          <p:cNvSpPr>
            <a:spLocks noChangeArrowheads="1"/>
          </p:cNvSpPr>
          <p:nvPr/>
        </p:nvSpPr>
        <p:spPr bwMode="auto">
          <a:xfrm>
            <a:off x="2916238" y="3286125"/>
            <a:ext cx="936625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3449" name="Rectangle 9"/>
          <p:cNvSpPr>
            <a:spLocks noChangeArrowheads="1"/>
          </p:cNvSpPr>
          <p:nvPr/>
        </p:nvSpPr>
        <p:spPr bwMode="auto">
          <a:xfrm>
            <a:off x="2989263" y="3070225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3450" name="Rectangle 10"/>
          <p:cNvSpPr>
            <a:spLocks noChangeArrowheads="1"/>
          </p:cNvSpPr>
          <p:nvPr/>
        </p:nvSpPr>
        <p:spPr bwMode="auto">
          <a:xfrm>
            <a:off x="3062288" y="2854325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3451" name="Rectangle 11"/>
          <p:cNvSpPr>
            <a:spLocks noChangeArrowheads="1"/>
          </p:cNvSpPr>
          <p:nvPr/>
        </p:nvSpPr>
        <p:spPr bwMode="auto">
          <a:xfrm>
            <a:off x="3133725" y="2638425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3452" name="Rectangle 12"/>
          <p:cNvSpPr>
            <a:spLocks noChangeArrowheads="1"/>
          </p:cNvSpPr>
          <p:nvPr/>
        </p:nvSpPr>
        <p:spPr bwMode="auto">
          <a:xfrm>
            <a:off x="3205163" y="2422525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3453" name="Rectangle 13"/>
          <p:cNvSpPr>
            <a:spLocks noChangeArrowheads="1"/>
          </p:cNvSpPr>
          <p:nvPr/>
        </p:nvSpPr>
        <p:spPr bwMode="auto">
          <a:xfrm>
            <a:off x="5291138" y="3286125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3454" name="Rectangle 14"/>
          <p:cNvSpPr>
            <a:spLocks noChangeArrowheads="1"/>
          </p:cNvSpPr>
          <p:nvPr/>
        </p:nvSpPr>
        <p:spPr bwMode="auto">
          <a:xfrm>
            <a:off x="5364163" y="3070225"/>
            <a:ext cx="7921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3455" name="Rectangle 15"/>
          <p:cNvSpPr>
            <a:spLocks noChangeArrowheads="1"/>
          </p:cNvSpPr>
          <p:nvPr/>
        </p:nvSpPr>
        <p:spPr bwMode="auto">
          <a:xfrm>
            <a:off x="5437188" y="2854325"/>
            <a:ext cx="64611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3456" name="Rectangle 16"/>
          <p:cNvSpPr>
            <a:spLocks noChangeArrowheads="1"/>
          </p:cNvSpPr>
          <p:nvPr/>
        </p:nvSpPr>
        <p:spPr bwMode="auto">
          <a:xfrm>
            <a:off x="5508625" y="2638425"/>
            <a:ext cx="503238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3457" name="Rectangle 17"/>
          <p:cNvSpPr>
            <a:spLocks noChangeArrowheads="1"/>
          </p:cNvSpPr>
          <p:nvPr/>
        </p:nvSpPr>
        <p:spPr bwMode="auto">
          <a:xfrm>
            <a:off x="5580063" y="2422525"/>
            <a:ext cx="3603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3458" name="AutoShape 18"/>
          <p:cNvSpPr>
            <a:spLocks noChangeArrowheads="1"/>
          </p:cNvSpPr>
          <p:nvPr/>
        </p:nvSpPr>
        <p:spPr bwMode="auto">
          <a:xfrm>
            <a:off x="3563938" y="1630363"/>
            <a:ext cx="2159000" cy="431800"/>
          </a:xfrm>
          <a:prstGeom prst="curvedDownArrow">
            <a:avLst>
              <a:gd name="adj1" fmla="val 100000"/>
              <a:gd name="adj2" fmla="val 20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3459" name="AutoShape 19"/>
          <p:cNvSpPr>
            <a:spLocks noChangeArrowheads="1"/>
          </p:cNvSpPr>
          <p:nvPr/>
        </p:nvSpPr>
        <p:spPr bwMode="auto">
          <a:xfrm>
            <a:off x="4140200" y="4076700"/>
            <a:ext cx="931863" cy="1871663"/>
          </a:xfrm>
          <a:prstGeom prst="downArrow">
            <a:avLst>
              <a:gd name="adj1" fmla="val 50000"/>
              <a:gd name="adj2" fmla="val 5021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3460" name="AutoShape 20"/>
          <p:cNvSpPr>
            <a:spLocks noChangeArrowheads="1"/>
          </p:cNvSpPr>
          <p:nvPr/>
        </p:nvSpPr>
        <p:spPr bwMode="auto">
          <a:xfrm rot="2700000">
            <a:off x="1873251" y="4078287"/>
            <a:ext cx="931862" cy="1871663"/>
          </a:xfrm>
          <a:prstGeom prst="downArrow">
            <a:avLst>
              <a:gd name="adj1" fmla="val 50000"/>
              <a:gd name="adj2" fmla="val 5021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3461" name="AutoShape 21"/>
          <p:cNvSpPr>
            <a:spLocks noChangeArrowheads="1"/>
          </p:cNvSpPr>
          <p:nvPr/>
        </p:nvSpPr>
        <p:spPr bwMode="auto">
          <a:xfrm rot="-2700000">
            <a:off x="6376988" y="4076700"/>
            <a:ext cx="931862" cy="1871663"/>
          </a:xfrm>
          <a:prstGeom prst="downArrow">
            <a:avLst>
              <a:gd name="adj1" fmla="val 50000"/>
              <a:gd name="adj2" fmla="val 5021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3462" name="Text Box 22"/>
          <p:cNvSpPr txBox="1">
            <a:spLocks noChangeArrowheads="1"/>
          </p:cNvSpPr>
          <p:nvPr/>
        </p:nvSpPr>
        <p:spPr bwMode="auto">
          <a:xfrm>
            <a:off x="6443663" y="6153150"/>
            <a:ext cx="2122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４枚の場合に帰着</a:t>
            </a:r>
          </a:p>
        </p:txBody>
      </p:sp>
      <p:sp>
        <p:nvSpPr>
          <p:cNvPr id="573463" name="Text Box 23"/>
          <p:cNvSpPr txBox="1">
            <a:spLocks noChangeArrowheads="1"/>
          </p:cNvSpPr>
          <p:nvPr/>
        </p:nvSpPr>
        <p:spPr bwMode="auto">
          <a:xfrm>
            <a:off x="644525" y="6200775"/>
            <a:ext cx="2122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４枚の場合に帰着</a:t>
            </a:r>
          </a:p>
        </p:txBody>
      </p:sp>
      <p:sp>
        <p:nvSpPr>
          <p:cNvPr id="573464" name="Text Box 24"/>
          <p:cNvSpPr txBox="1">
            <a:spLocks noChangeArrowheads="1"/>
          </p:cNvSpPr>
          <p:nvPr/>
        </p:nvSpPr>
        <p:spPr bwMode="auto">
          <a:xfrm>
            <a:off x="3298825" y="6189663"/>
            <a:ext cx="2598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１番下の円盤を動かす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73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73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73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73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3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3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73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3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73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73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59" grpId="0" animBg="1"/>
      <p:bldP spid="573460" grpId="0" animBg="1"/>
      <p:bldP spid="573461" grpId="0" animBg="1"/>
      <p:bldP spid="573462" grpId="0"/>
      <p:bldP spid="573463" grpId="0"/>
      <p:bldP spid="5734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ハノイの塔（再帰的解法）レベル１</a:t>
            </a:r>
            <a:endParaRPr lang="en-US" altLang="ja-JP"/>
          </a:p>
        </p:txBody>
      </p:sp>
      <p:grpSp>
        <p:nvGrpSpPr>
          <p:cNvPr id="574467" name="Group 3"/>
          <p:cNvGrpSpPr>
            <a:grpSpLocks/>
          </p:cNvGrpSpPr>
          <p:nvPr/>
        </p:nvGrpSpPr>
        <p:grpSpPr bwMode="auto">
          <a:xfrm>
            <a:off x="2879725" y="4581525"/>
            <a:ext cx="3384550" cy="1366838"/>
            <a:chOff x="1814" y="981"/>
            <a:chExt cx="2132" cy="861"/>
          </a:xfrm>
        </p:grpSpPr>
        <p:sp>
          <p:nvSpPr>
            <p:cNvPr id="574468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4469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4470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4471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4472" name="Rectangle 8"/>
          <p:cNvSpPr>
            <a:spLocks noChangeArrowheads="1"/>
          </p:cNvSpPr>
          <p:nvPr/>
        </p:nvSpPr>
        <p:spPr bwMode="auto">
          <a:xfrm>
            <a:off x="2916238" y="5661025"/>
            <a:ext cx="936625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4473" name="Rectangle 9"/>
          <p:cNvSpPr>
            <a:spLocks noChangeArrowheads="1"/>
          </p:cNvSpPr>
          <p:nvPr/>
        </p:nvSpPr>
        <p:spPr bwMode="auto">
          <a:xfrm>
            <a:off x="4176713" y="5659438"/>
            <a:ext cx="7921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74" name="Rectangle 10"/>
          <p:cNvSpPr>
            <a:spLocks noChangeArrowheads="1"/>
          </p:cNvSpPr>
          <p:nvPr/>
        </p:nvSpPr>
        <p:spPr bwMode="auto">
          <a:xfrm>
            <a:off x="4249738" y="5443538"/>
            <a:ext cx="64611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75" name="Rectangle 11"/>
          <p:cNvSpPr>
            <a:spLocks noChangeArrowheads="1"/>
          </p:cNvSpPr>
          <p:nvPr/>
        </p:nvSpPr>
        <p:spPr bwMode="auto">
          <a:xfrm>
            <a:off x="4321175" y="5227638"/>
            <a:ext cx="503238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76" name="Rectangle 12"/>
          <p:cNvSpPr>
            <a:spLocks noChangeArrowheads="1"/>
          </p:cNvSpPr>
          <p:nvPr/>
        </p:nvSpPr>
        <p:spPr bwMode="auto">
          <a:xfrm>
            <a:off x="4392613" y="5011738"/>
            <a:ext cx="3603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77" name="Rectangle 13"/>
          <p:cNvSpPr>
            <a:spLocks noChangeArrowheads="1"/>
          </p:cNvSpPr>
          <p:nvPr/>
        </p:nvSpPr>
        <p:spPr bwMode="auto">
          <a:xfrm>
            <a:off x="5291138" y="5661025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4478" name="AutoShape 14"/>
          <p:cNvSpPr>
            <a:spLocks noChangeArrowheads="1"/>
          </p:cNvSpPr>
          <p:nvPr/>
        </p:nvSpPr>
        <p:spPr bwMode="auto">
          <a:xfrm>
            <a:off x="3059113" y="4005263"/>
            <a:ext cx="3241675" cy="431800"/>
          </a:xfrm>
          <a:prstGeom prst="curvedDownArrow">
            <a:avLst>
              <a:gd name="adj1" fmla="val 150147"/>
              <a:gd name="adj2" fmla="val 300294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grpSp>
        <p:nvGrpSpPr>
          <p:cNvPr id="574479" name="Group 15"/>
          <p:cNvGrpSpPr>
            <a:grpSpLocks/>
          </p:cNvGrpSpPr>
          <p:nvPr/>
        </p:nvGrpSpPr>
        <p:grpSpPr bwMode="auto">
          <a:xfrm>
            <a:off x="323850" y="2205038"/>
            <a:ext cx="3384550" cy="1366837"/>
            <a:chOff x="1814" y="981"/>
            <a:chExt cx="2132" cy="861"/>
          </a:xfrm>
        </p:grpSpPr>
        <p:sp>
          <p:nvSpPr>
            <p:cNvPr id="574480" name="Rectangle 16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4481" name="Rectangle 17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4482" name="Rectangle 18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4483" name="Rectangle 19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4484" name="Rectangle 20"/>
          <p:cNvSpPr>
            <a:spLocks noChangeArrowheads="1"/>
          </p:cNvSpPr>
          <p:nvPr/>
        </p:nvSpPr>
        <p:spPr bwMode="auto">
          <a:xfrm>
            <a:off x="360363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4485" name="Rectangle 21"/>
          <p:cNvSpPr>
            <a:spLocks noChangeArrowheads="1"/>
          </p:cNvSpPr>
          <p:nvPr/>
        </p:nvSpPr>
        <p:spPr bwMode="auto">
          <a:xfrm>
            <a:off x="433388" y="30686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86" name="Rectangle 22"/>
          <p:cNvSpPr>
            <a:spLocks noChangeArrowheads="1"/>
          </p:cNvSpPr>
          <p:nvPr/>
        </p:nvSpPr>
        <p:spPr bwMode="auto">
          <a:xfrm>
            <a:off x="506413" y="28527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87" name="Rectangle 23"/>
          <p:cNvSpPr>
            <a:spLocks noChangeArrowheads="1"/>
          </p:cNvSpPr>
          <p:nvPr/>
        </p:nvSpPr>
        <p:spPr bwMode="auto">
          <a:xfrm>
            <a:off x="577850" y="26368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88" name="Rectangle 24"/>
          <p:cNvSpPr>
            <a:spLocks noChangeArrowheads="1"/>
          </p:cNvSpPr>
          <p:nvPr/>
        </p:nvSpPr>
        <p:spPr bwMode="auto">
          <a:xfrm>
            <a:off x="649288" y="24209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89" name="Rectangle 25"/>
          <p:cNvSpPr>
            <a:spLocks noChangeArrowheads="1"/>
          </p:cNvSpPr>
          <p:nvPr/>
        </p:nvSpPr>
        <p:spPr bwMode="auto">
          <a:xfrm>
            <a:off x="1619250" y="32845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90" name="Rectangle 26"/>
          <p:cNvSpPr>
            <a:spLocks noChangeArrowheads="1"/>
          </p:cNvSpPr>
          <p:nvPr/>
        </p:nvSpPr>
        <p:spPr bwMode="auto">
          <a:xfrm>
            <a:off x="1692275" y="30686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91" name="Rectangle 27"/>
          <p:cNvSpPr>
            <a:spLocks noChangeArrowheads="1"/>
          </p:cNvSpPr>
          <p:nvPr/>
        </p:nvSpPr>
        <p:spPr bwMode="auto">
          <a:xfrm>
            <a:off x="1763713" y="28527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92" name="Rectangle 28"/>
          <p:cNvSpPr>
            <a:spLocks noChangeArrowheads="1"/>
          </p:cNvSpPr>
          <p:nvPr/>
        </p:nvSpPr>
        <p:spPr bwMode="auto">
          <a:xfrm>
            <a:off x="1835150" y="26368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93" name="AutoShape 29"/>
          <p:cNvSpPr>
            <a:spLocks noChangeArrowheads="1"/>
          </p:cNvSpPr>
          <p:nvPr/>
        </p:nvSpPr>
        <p:spPr bwMode="auto">
          <a:xfrm>
            <a:off x="684213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grpSp>
        <p:nvGrpSpPr>
          <p:cNvPr id="574494" name="Group 30"/>
          <p:cNvGrpSpPr>
            <a:grpSpLocks/>
          </p:cNvGrpSpPr>
          <p:nvPr/>
        </p:nvGrpSpPr>
        <p:grpSpPr bwMode="auto">
          <a:xfrm>
            <a:off x="5364163" y="2205038"/>
            <a:ext cx="3384550" cy="1366837"/>
            <a:chOff x="1814" y="981"/>
            <a:chExt cx="2132" cy="861"/>
          </a:xfrm>
        </p:grpSpPr>
        <p:sp>
          <p:nvSpPr>
            <p:cNvPr id="574495" name="Rectangle 31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4496" name="Rectangle 32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4497" name="Rectangle 33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4498" name="Rectangle 34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4499" name="Rectangle 35"/>
          <p:cNvSpPr>
            <a:spLocks noChangeArrowheads="1"/>
          </p:cNvSpPr>
          <p:nvPr/>
        </p:nvSpPr>
        <p:spPr bwMode="auto">
          <a:xfrm>
            <a:off x="6659563" y="32845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500" name="Rectangle 36"/>
          <p:cNvSpPr>
            <a:spLocks noChangeArrowheads="1"/>
          </p:cNvSpPr>
          <p:nvPr/>
        </p:nvSpPr>
        <p:spPr bwMode="auto">
          <a:xfrm>
            <a:off x="6732588" y="30686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501" name="Rectangle 37"/>
          <p:cNvSpPr>
            <a:spLocks noChangeArrowheads="1"/>
          </p:cNvSpPr>
          <p:nvPr/>
        </p:nvSpPr>
        <p:spPr bwMode="auto">
          <a:xfrm>
            <a:off x="6804025" y="28527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502" name="Rectangle 38"/>
          <p:cNvSpPr>
            <a:spLocks noChangeArrowheads="1"/>
          </p:cNvSpPr>
          <p:nvPr/>
        </p:nvSpPr>
        <p:spPr bwMode="auto">
          <a:xfrm>
            <a:off x="6875463" y="26368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503" name="Rectangle 39"/>
          <p:cNvSpPr>
            <a:spLocks noChangeArrowheads="1"/>
          </p:cNvSpPr>
          <p:nvPr/>
        </p:nvSpPr>
        <p:spPr bwMode="auto">
          <a:xfrm>
            <a:off x="7775575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4504" name="Rectangle 40"/>
          <p:cNvSpPr>
            <a:spLocks noChangeArrowheads="1"/>
          </p:cNvSpPr>
          <p:nvPr/>
        </p:nvSpPr>
        <p:spPr bwMode="auto">
          <a:xfrm>
            <a:off x="7848600" y="30686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505" name="Rectangle 41"/>
          <p:cNvSpPr>
            <a:spLocks noChangeArrowheads="1"/>
          </p:cNvSpPr>
          <p:nvPr/>
        </p:nvSpPr>
        <p:spPr bwMode="auto">
          <a:xfrm>
            <a:off x="7921625" y="28527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506" name="Rectangle 42"/>
          <p:cNvSpPr>
            <a:spLocks noChangeArrowheads="1"/>
          </p:cNvSpPr>
          <p:nvPr/>
        </p:nvSpPr>
        <p:spPr bwMode="auto">
          <a:xfrm>
            <a:off x="7993063" y="26368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507" name="Rectangle 43"/>
          <p:cNvSpPr>
            <a:spLocks noChangeArrowheads="1"/>
          </p:cNvSpPr>
          <p:nvPr/>
        </p:nvSpPr>
        <p:spPr bwMode="auto">
          <a:xfrm>
            <a:off x="8064500" y="24209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508" name="AutoShape 44"/>
          <p:cNvSpPr>
            <a:spLocks noChangeArrowheads="1"/>
          </p:cNvSpPr>
          <p:nvPr/>
        </p:nvSpPr>
        <p:spPr bwMode="auto">
          <a:xfrm>
            <a:off x="6877050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509" name="Text Box 45"/>
          <p:cNvSpPr txBox="1">
            <a:spLocks noChangeArrowheads="1"/>
          </p:cNvSpPr>
          <p:nvPr/>
        </p:nvSpPr>
        <p:spPr bwMode="auto">
          <a:xfrm>
            <a:off x="1403350" y="3968750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１</a:t>
            </a:r>
          </a:p>
        </p:txBody>
      </p:sp>
      <p:sp>
        <p:nvSpPr>
          <p:cNvPr id="574510" name="Text Box 46"/>
          <p:cNvSpPr txBox="1">
            <a:spLocks noChangeArrowheads="1"/>
          </p:cNvSpPr>
          <p:nvPr/>
        </p:nvSpPr>
        <p:spPr bwMode="auto">
          <a:xfrm>
            <a:off x="3924300" y="6345238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２</a:t>
            </a:r>
          </a:p>
        </p:txBody>
      </p:sp>
      <p:sp>
        <p:nvSpPr>
          <p:cNvPr id="574511" name="Text Box 47"/>
          <p:cNvSpPr txBox="1">
            <a:spLocks noChangeArrowheads="1"/>
          </p:cNvSpPr>
          <p:nvPr/>
        </p:nvSpPr>
        <p:spPr bwMode="auto">
          <a:xfrm>
            <a:off x="6434138" y="3968750"/>
            <a:ext cx="1233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３</a:t>
            </a:r>
          </a:p>
        </p:txBody>
      </p:sp>
      <p:sp>
        <p:nvSpPr>
          <p:cNvPr id="574512" name="Text Box 48"/>
          <p:cNvSpPr txBox="1">
            <a:spLocks noChangeArrowheads="1"/>
          </p:cNvSpPr>
          <p:nvPr/>
        </p:nvSpPr>
        <p:spPr bwMode="auto">
          <a:xfrm>
            <a:off x="684213" y="35734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4513" name="Text Box 49"/>
          <p:cNvSpPr txBox="1">
            <a:spLocks noChangeArrowheads="1"/>
          </p:cNvSpPr>
          <p:nvPr/>
        </p:nvSpPr>
        <p:spPr bwMode="auto">
          <a:xfrm>
            <a:off x="1835150" y="3573463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4514" name="Text Box 50"/>
          <p:cNvSpPr txBox="1">
            <a:spLocks noChangeArrowheads="1"/>
          </p:cNvSpPr>
          <p:nvPr/>
        </p:nvSpPr>
        <p:spPr bwMode="auto">
          <a:xfrm>
            <a:off x="2987675" y="3573463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sp>
        <p:nvSpPr>
          <p:cNvPr id="574515" name="Text Box 51"/>
          <p:cNvSpPr txBox="1">
            <a:spLocks noChangeArrowheads="1"/>
          </p:cNvSpPr>
          <p:nvPr/>
        </p:nvSpPr>
        <p:spPr bwMode="auto">
          <a:xfrm>
            <a:off x="3203575" y="5984875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4516" name="Text Box 52"/>
          <p:cNvSpPr txBox="1">
            <a:spLocks noChangeArrowheads="1"/>
          </p:cNvSpPr>
          <p:nvPr/>
        </p:nvSpPr>
        <p:spPr bwMode="auto">
          <a:xfrm>
            <a:off x="4354513" y="5984875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4517" name="Text Box 53"/>
          <p:cNvSpPr txBox="1">
            <a:spLocks noChangeArrowheads="1"/>
          </p:cNvSpPr>
          <p:nvPr/>
        </p:nvSpPr>
        <p:spPr bwMode="auto">
          <a:xfrm>
            <a:off x="5507038" y="5984875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sp>
        <p:nvSpPr>
          <p:cNvPr id="574518" name="Text Box 54"/>
          <p:cNvSpPr txBox="1">
            <a:spLocks noChangeArrowheads="1"/>
          </p:cNvSpPr>
          <p:nvPr/>
        </p:nvSpPr>
        <p:spPr bwMode="auto">
          <a:xfrm>
            <a:off x="5711825" y="35734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4519" name="Text Box 55"/>
          <p:cNvSpPr txBox="1">
            <a:spLocks noChangeArrowheads="1"/>
          </p:cNvSpPr>
          <p:nvPr/>
        </p:nvSpPr>
        <p:spPr bwMode="auto">
          <a:xfrm>
            <a:off x="6862763" y="3573463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4520" name="Text Box 56"/>
          <p:cNvSpPr txBox="1">
            <a:spLocks noChangeArrowheads="1"/>
          </p:cNvSpPr>
          <p:nvPr/>
        </p:nvSpPr>
        <p:spPr bwMode="auto">
          <a:xfrm>
            <a:off x="8015288" y="3573463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sp>
        <p:nvSpPr>
          <p:cNvPr id="574521" name="Oval 57"/>
          <p:cNvSpPr>
            <a:spLocks noChangeArrowheads="1"/>
          </p:cNvSpPr>
          <p:nvPr/>
        </p:nvSpPr>
        <p:spPr bwMode="auto">
          <a:xfrm>
            <a:off x="107950" y="1196975"/>
            <a:ext cx="3816350" cy="3527425"/>
          </a:xfrm>
          <a:prstGeom prst="ellipse">
            <a:avLst/>
          </a:prstGeom>
          <a:noFill/>
          <a:ln w="254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45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ハノイの塔（再帰的解法）レベル１</a:t>
            </a:r>
            <a:endParaRPr lang="en-US" altLang="ja-JP"/>
          </a:p>
        </p:txBody>
      </p:sp>
      <p:grpSp>
        <p:nvGrpSpPr>
          <p:cNvPr id="575491" name="Group 3"/>
          <p:cNvGrpSpPr>
            <a:grpSpLocks/>
          </p:cNvGrpSpPr>
          <p:nvPr/>
        </p:nvGrpSpPr>
        <p:grpSpPr bwMode="auto">
          <a:xfrm>
            <a:off x="323850" y="2060575"/>
            <a:ext cx="3384550" cy="1366838"/>
            <a:chOff x="1814" y="981"/>
            <a:chExt cx="2132" cy="861"/>
          </a:xfrm>
        </p:grpSpPr>
        <p:sp>
          <p:nvSpPr>
            <p:cNvPr id="575492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5493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5494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5495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5496" name="Rectangle 8"/>
          <p:cNvSpPr>
            <a:spLocks noChangeArrowheads="1"/>
          </p:cNvSpPr>
          <p:nvPr/>
        </p:nvSpPr>
        <p:spPr bwMode="auto">
          <a:xfrm>
            <a:off x="360363" y="3140075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5497" name="Rectangle 9"/>
          <p:cNvSpPr>
            <a:spLocks noChangeArrowheads="1"/>
          </p:cNvSpPr>
          <p:nvPr/>
        </p:nvSpPr>
        <p:spPr bwMode="auto">
          <a:xfrm>
            <a:off x="433388" y="2924175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498" name="Rectangle 10"/>
          <p:cNvSpPr>
            <a:spLocks noChangeArrowheads="1"/>
          </p:cNvSpPr>
          <p:nvPr/>
        </p:nvSpPr>
        <p:spPr bwMode="auto">
          <a:xfrm>
            <a:off x="506413" y="2708275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499" name="Rectangle 11"/>
          <p:cNvSpPr>
            <a:spLocks noChangeArrowheads="1"/>
          </p:cNvSpPr>
          <p:nvPr/>
        </p:nvSpPr>
        <p:spPr bwMode="auto">
          <a:xfrm>
            <a:off x="577850" y="2492375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00" name="Rectangle 12"/>
          <p:cNvSpPr>
            <a:spLocks noChangeArrowheads="1"/>
          </p:cNvSpPr>
          <p:nvPr/>
        </p:nvSpPr>
        <p:spPr bwMode="auto">
          <a:xfrm>
            <a:off x="649288" y="2276475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01" name="Rectangle 13"/>
          <p:cNvSpPr>
            <a:spLocks noChangeArrowheads="1"/>
          </p:cNvSpPr>
          <p:nvPr/>
        </p:nvSpPr>
        <p:spPr bwMode="auto">
          <a:xfrm>
            <a:off x="1619250" y="3140075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02" name="Rectangle 14"/>
          <p:cNvSpPr>
            <a:spLocks noChangeArrowheads="1"/>
          </p:cNvSpPr>
          <p:nvPr/>
        </p:nvSpPr>
        <p:spPr bwMode="auto">
          <a:xfrm>
            <a:off x="1692275" y="2924175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03" name="Rectangle 15"/>
          <p:cNvSpPr>
            <a:spLocks noChangeArrowheads="1"/>
          </p:cNvSpPr>
          <p:nvPr/>
        </p:nvSpPr>
        <p:spPr bwMode="auto">
          <a:xfrm>
            <a:off x="1763713" y="2708275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04" name="Rectangle 16"/>
          <p:cNvSpPr>
            <a:spLocks noChangeArrowheads="1"/>
          </p:cNvSpPr>
          <p:nvPr/>
        </p:nvSpPr>
        <p:spPr bwMode="auto">
          <a:xfrm>
            <a:off x="1835150" y="2492375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05" name="AutoShape 17"/>
          <p:cNvSpPr>
            <a:spLocks noChangeArrowheads="1"/>
          </p:cNvSpPr>
          <p:nvPr/>
        </p:nvSpPr>
        <p:spPr bwMode="auto">
          <a:xfrm>
            <a:off x="684213" y="1484313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06" name="Text Box 18"/>
          <p:cNvSpPr txBox="1">
            <a:spLocks noChangeArrowheads="1"/>
          </p:cNvSpPr>
          <p:nvPr/>
        </p:nvSpPr>
        <p:spPr bwMode="auto">
          <a:xfrm>
            <a:off x="1403350" y="3824288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１</a:t>
            </a:r>
          </a:p>
        </p:txBody>
      </p:sp>
      <p:sp>
        <p:nvSpPr>
          <p:cNvPr id="575507" name="Text Box 19"/>
          <p:cNvSpPr txBox="1">
            <a:spLocks noChangeArrowheads="1"/>
          </p:cNvSpPr>
          <p:nvPr/>
        </p:nvSpPr>
        <p:spPr bwMode="auto">
          <a:xfrm>
            <a:off x="684213" y="3429000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5508" name="Text Box 20"/>
          <p:cNvSpPr txBox="1">
            <a:spLocks noChangeArrowheads="1"/>
          </p:cNvSpPr>
          <p:nvPr/>
        </p:nvSpPr>
        <p:spPr bwMode="auto">
          <a:xfrm>
            <a:off x="1835150" y="34290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5509" name="Text Box 21"/>
          <p:cNvSpPr txBox="1">
            <a:spLocks noChangeArrowheads="1"/>
          </p:cNvSpPr>
          <p:nvPr/>
        </p:nvSpPr>
        <p:spPr bwMode="auto">
          <a:xfrm>
            <a:off x="2987675" y="3429000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grpSp>
        <p:nvGrpSpPr>
          <p:cNvPr id="575510" name="Group 22"/>
          <p:cNvGrpSpPr>
            <a:grpSpLocks/>
          </p:cNvGrpSpPr>
          <p:nvPr/>
        </p:nvGrpSpPr>
        <p:grpSpPr bwMode="auto">
          <a:xfrm>
            <a:off x="5364163" y="2060575"/>
            <a:ext cx="3384550" cy="1366838"/>
            <a:chOff x="1814" y="981"/>
            <a:chExt cx="2132" cy="861"/>
          </a:xfrm>
        </p:grpSpPr>
        <p:sp>
          <p:nvSpPr>
            <p:cNvPr id="575511" name="Rectangle 23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5512" name="Rectangle 24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5513" name="Rectangle 25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5514" name="Rectangle 26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5515" name="Rectangle 27"/>
          <p:cNvSpPr>
            <a:spLocks noChangeArrowheads="1"/>
          </p:cNvSpPr>
          <p:nvPr/>
        </p:nvSpPr>
        <p:spPr bwMode="auto">
          <a:xfrm>
            <a:off x="5400675" y="3140075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5516" name="Rectangle 28"/>
          <p:cNvSpPr>
            <a:spLocks noChangeArrowheads="1"/>
          </p:cNvSpPr>
          <p:nvPr/>
        </p:nvSpPr>
        <p:spPr bwMode="auto">
          <a:xfrm>
            <a:off x="5473700" y="2924175"/>
            <a:ext cx="7921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17" name="Rectangle 29"/>
          <p:cNvSpPr>
            <a:spLocks noChangeArrowheads="1"/>
          </p:cNvSpPr>
          <p:nvPr/>
        </p:nvSpPr>
        <p:spPr bwMode="auto">
          <a:xfrm>
            <a:off x="5546725" y="2708275"/>
            <a:ext cx="64611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18" name="Rectangle 30"/>
          <p:cNvSpPr>
            <a:spLocks noChangeArrowheads="1"/>
          </p:cNvSpPr>
          <p:nvPr/>
        </p:nvSpPr>
        <p:spPr bwMode="auto">
          <a:xfrm>
            <a:off x="5618163" y="2492375"/>
            <a:ext cx="503237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19" name="Rectangle 31"/>
          <p:cNvSpPr>
            <a:spLocks noChangeArrowheads="1"/>
          </p:cNvSpPr>
          <p:nvPr/>
        </p:nvSpPr>
        <p:spPr bwMode="auto">
          <a:xfrm>
            <a:off x="5689600" y="2276475"/>
            <a:ext cx="3603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20" name="Rectangle 32"/>
          <p:cNvSpPr>
            <a:spLocks noChangeArrowheads="1"/>
          </p:cNvSpPr>
          <p:nvPr/>
        </p:nvSpPr>
        <p:spPr bwMode="auto">
          <a:xfrm>
            <a:off x="6659563" y="3140075"/>
            <a:ext cx="7921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21" name="Rectangle 33"/>
          <p:cNvSpPr>
            <a:spLocks noChangeArrowheads="1"/>
          </p:cNvSpPr>
          <p:nvPr/>
        </p:nvSpPr>
        <p:spPr bwMode="auto">
          <a:xfrm>
            <a:off x="6732588" y="2924175"/>
            <a:ext cx="64611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22" name="Rectangle 34"/>
          <p:cNvSpPr>
            <a:spLocks noChangeArrowheads="1"/>
          </p:cNvSpPr>
          <p:nvPr/>
        </p:nvSpPr>
        <p:spPr bwMode="auto">
          <a:xfrm>
            <a:off x="6804025" y="2708275"/>
            <a:ext cx="503238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23" name="Rectangle 35"/>
          <p:cNvSpPr>
            <a:spLocks noChangeArrowheads="1"/>
          </p:cNvSpPr>
          <p:nvPr/>
        </p:nvSpPr>
        <p:spPr bwMode="auto">
          <a:xfrm>
            <a:off x="6875463" y="2492375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24" name="AutoShape 36"/>
          <p:cNvSpPr>
            <a:spLocks noChangeArrowheads="1"/>
          </p:cNvSpPr>
          <p:nvPr/>
        </p:nvSpPr>
        <p:spPr bwMode="auto">
          <a:xfrm>
            <a:off x="5724525" y="1484313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25" name="Text Box 37"/>
          <p:cNvSpPr txBox="1">
            <a:spLocks noChangeArrowheads="1"/>
          </p:cNvSpPr>
          <p:nvPr/>
        </p:nvSpPr>
        <p:spPr bwMode="auto">
          <a:xfrm>
            <a:off x="5724525" y="3429000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5526" name="Text Box 38"/>
          <p:cNvSpPr txBox="1">
            <a:spLocks noChangeArrowheads="1"/>
          </p:cNvSpPr>
          <p:nvPr/>
        </p:nvSpPr>
        <p:spPr bwMode="auto">
          <a:xfrm>
            <a:off x="6853238" y="3443288"/>
            <a:ext cx="4302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  <a:r>
              <a:rPr lang="en-US" altLang="ja-JP" sz="2000"/>
              <a:t>’</a:t>
            </a:r>
          </a:p>
        </p:txBody>
      </p:sp>
      <p:sp>
        <p:nvSpPr>
          <p:cNvPr id="575527" name="Text Box 39"/>
          <p:cNvSpPr txBox="1">
            <a:spLocks noChangeArrowheads="1"/>
          </p:cNvSpPr>
          <p:nvPr/>
        </p:nvSpPr>
        <p:spPr bwMode="auto">
          <a:xfrm>
            <a:off x="7996238" y="3443288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  <a:r>
              <a:rPr lang="en-US" altLang="ja-JP" sz="2000"/>
              <a:t>’</a:t>
            </a:r>
          </a:p>
        </p:txBody>
      </p:sp>
      <p:sp>
        <p:nvSpPr>
          <p:cNvPr id="575528" name="AutoShape 40"/>
          <p:cNvSpPr>
            <a:spLocks noChangeArrowheads="1"/>
          </p:cNvSpPr>
          <p:nvPr/>
        </p:nvSpPr>
        <p:spPr bwMode="auto">
          <a:xfrm>
            <a:off x="3995738" y="2565400"/>
            <a:ext cx="1079500" cy="536575"/>
          </a:xfrm>
          <a:prstGeom prst="rightArrow">
            <a:avLst>
              <a:gd name="adj1" fmla="val 50000"/>
              <a:gd name="adj2" fmla="val 50296"/>
            </a:avLst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grpSp>
        <p:nvGrpSpPr>
          <p:cNvPr id="575529" name="Group 41"/>
          <p:cNvGrpSpPr>
            <a:grpSpLocks/>
          </p:cNvGrpSpPr>
          <p:nvPr/>
        </p:nvGrpSpPr>
        <p:grpSpPr bwMode="auto">
          <a:xfrm>
            <a:off x="5364163" y="4602163"/>
            <a:ext cx="3384550" cy="1366837"/>
            <a:chOff x="1814" y="981"/>
            <a:chExt cx="2132" cy="861"/>
          </a:xfrm>
        </p:grpSpPr>
        <p:sp>
          <p:nvSpPr>
            <p:cNvPr id="575530" name="Rectangle 42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5531" name="Rectangle 43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5532" name="Rectangle 44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5533" name="Rectangle 45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5534" name="Rectangle 46"/>
          <p:cNvSpPr>
            <a:spLocks noChangeArrowheads="1"/>
          </p:cNvSpPr>
          <p:nvPr/>
        </p:nvSpPr>
        <p:spPr bwMode="auto">
          <a:xfrm>
            <a:off x="5473700" y="5661025"/>
            <a:ext cx="7921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35" name="Rectangle 47"/>
          <p:cNvSpPr>
            <a:spLocks noChangeArrowheads="1"/>
          </p:cNvSpPr>
          <p:nvPr/>
        </p:nvSpPr>
        <p:spPr bwMode="auto">
          <a:xfrm>
            <a:off x="5546725" y="5445125"/>
            <a:ext cx="64611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36" name="Rectangle 48"/>
          <p:cNvSpPr>
            <a:spLocks noChangeArrowheads="1"/>
          </p:cNvSpPr>
          <p:nvPr/>
        </p:nvSpPr>
        <p:spPr bwMode="auto">
          <a:xfrm>
            <a:off x="5618163" y="5229225"/>
            <a:ext cx="503237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37" name="Rectangle 49"/>
          <p:cNvSpPr>
            <a:spLocks noChangeArrowheads="1"/>
          </p:cNvSpPr>
          <p:nvPr/>
        </p:nvSpPr>
        <p:spPr bwMode="auto">
          <a:xfrm>
            <a:off x="5689600" y="5013325"/>
            <a:ext cx="3603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38" name="Rectangle 50"/>
          <p:cNvSpPr>
            <a:spLocks noChangeArrowheads="1"/>
          </p:cNvSpPr>
          <p:nvPr/>
        </p:nvSpPr>
        <p:spPr bwMode="auto">
          <a:xfrm>
            <a:off x="7883525" y="5681663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39" name="Rectangle 51"/>
          <p:cNvSpPr>
            <a:spLocks noChangeArrowheads="1"/>
          </p:cNvSpPr>
          <p:nvPr/>
        </p:nvSpPr>
        <p:spPr bwMode="auto">
          <a:xfrm>
            <a:off x="7956550" y="5465763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40" name="Rectangle 52"/>
          <p:cNvSpPr>
            <a:spLocks noChangeArrowheads="1"/>
          </p:cNvSpPr>
          <p:nvPr/>
        </p:nvSpPr>
        <p:spPr bwMode="auto">
          <a:xfrm>
            <a:off x="8027988" y="5249863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41" name="Rectangle 53"/>
          <p:cNvSpPr>
            <a:spLocks noChangeArrowheads="1"/>
          </p:cNvSpPr>
          <p:nvPr/>
        </p:nvSpPr>
        <p:spPr bwMode="auto">
          <a:xfrm>
            <a:off x="8099425" y="5033963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42" name="AutoShape 54"/>
          <p:cNvSpPr>
            <a:spLocks noChangeArrowheads="1"/>
          </p:cNvSpPr>
          <p:nvPr/>
        </p:nvSpPr>
        <p:spPr bwMode="auto">
          <a:xfrm>
            <a:off x="5508625" y="4025900"/>
            <a:ext cx="3311525" cy="431800"/>
          </a:xfrm>
          <a:prstGeom prst="curvedDownArrow">
            <a:avLst>
              <a:gd name="adj1" fmla="val 153382"/>
              <a:gd name="adj2" fmla="val 306765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43" name="Text Box 55"/>
          <p:cNvSpPr txBox="1">
            <a:spLocks noChangeArrowheads="1"/>
          </p:cNvSpPr>
          <p:nvPr/>
        </p:nvSpPr>
        <p:spPr bwMode="auto">
          <a:xfrm>
            <a:off x="5724525" y="5970588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5544" name="Text Box 56"/>
          <p:cNvSpPr txBox="1">
            <a:spLocks noChangeArrowheads="1"/>
          </p:cNvSpPr>
          <p:nvPr/>
        </p:nvSpPr>
        <p:spPr bwMode="auto">
          <a:xfrm>
            <a:off x="8101013" y="5984875"/>
            <a:ext cx="4302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  <a:r>
              <a:rPr lang="en-US" altLang="ja-JP" sz="2000"/>
              <a:t>’</a:t>
            </a:r>
          </a:p>
        </p:txBody>
      </p:sp>
      <p:sp>
        <p:nvSpPr>
          <p:cNvPr id="575545" name="Text Box 57"/>
          <p:cNvSpPr txBox="1">
            <a:spLocks noChangeArrowheads="1"/>
          </p:cNvSpPr>
          <p:nvPr/>
        </p:nvSpPr>
        <p:spPr bwMode="auto">
          <a:xfrm>
            <a:off x="6870700" y="5984875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  <a:r>
              <a:rPr lang="en-US" altLang="ja-JP" sz="2000"/>
              <a:t>’</a:t>
            </a:r>
          </a:p>
        </p:txBody>
      </p:sp>
      <p:sp>
        <p:nvSpPr>
          <p:cNvPr id="575546" name="AutoShape 58"/>
          <p:cNvSpPr>
            <a:spLocks noChangeArrowheads="1"/>
          </p:cNvSpPr>
          <p:nvPr/>
        </p:nvSpPr>
        <p:spPr bwMode="auto">
          <a:xfrm>
            <a:off x="3995738" y="5106988"/>
            <a:ext cx="1079500" cy="536575"/>
          </a:xfrm>
          <a:prstGeom prst="rightArrow">
            <a:avLst>
              <a:gd name="adj1" fmla="val 50000"/>
              <a:gd name="adj2" fmla="val 50296"/>
            </a:avLst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5547" name="Text Box 59"/>
          <p:cNvSpPr txBox="1">
            <a:spLocks noChangeArrowheads="1"/>
          </p:cNvSpPr>
          <p:nvPr/>
        </p:nvSpPr>
        <p:spPr bwMode="auto">
          <a:xfrm>
            <a:off x="8101013" y="594995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5548" name="Text Box 60"/>
          <p:cNvSpPr txBox="1">
            <a:spLocks noChangeArrowheads="1"/>
          </p:cNvSpPr>
          <p:nvPr/>
        </p:nvSpPr>
        <p:spPr bwMode="auto">
          <a:xfrm>
            <a:off x="6877050" y="5949950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5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75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75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75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75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75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75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75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75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75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75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575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75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575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575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575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575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575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575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575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57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57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57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57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57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57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57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57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575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7" dur="500"/>
                                        <p:tgtEl>
                                          <p:spTgt spid="5755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0" dur="500"/>
                                        <p:tgtEl>
                                          <p:spTgt spid="5755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575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575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5515" grpId="0" animBg="1"/>
      <p:bldP spid="575516" grpId="0" animBg="1"/>
      <p:bldP spid="575517" grpId="0" animBg="1"/>
      <p:bldP spid="575518" grpId="0" animBg="1"/>
      <p:bldP spid="575519" grpId="0" animBg="1"/>
      <p:bldP spid="575520" grpId="0" animBg="1"/>
      <p:bldP spid="575521" grpId="0" animBg="1"/>
      <p:bldP spid="575522" grpId="0" animBg="1"/>
      <p:bldP spid="575523" grpId="0" animBg="1"/>
      <p:bldP spid="575524" grpId="0" animBg="1"/>
      <p:bldP spid="575525" grpId="0"/>
      <p:bldP spid="575526" grpId="0"/>
      <p:bldP spid="575527" grpId="0"/>
      <p:bldP spid="575528" grpId="0" animBg="1"/>
      <p:bldP spid="575534" grpId="0" animBg="1"/>
      <p:bldP spid="575535" grpId="0" animBg="1"/>
      <p:bldP spid="575536" grpId="0" animBg="1"/>
      <p:bldP spid="575537" grpId="0" animBg="1"/>
      <p:bldP spid="575538" grpId="0" animBg="1"/>
      <p:bldP spid="575539" grpId="0" animBg="1"/>
      <p:bldP spid="575540" grpId="0" animBg="1"/>
      <p:bldP spid="575541" grpId="0" animBg="1"/>
      <p:bldP spid="575542" grpId="0" animBg="1"/>
      <p:bldP spid="575543" grpId="0"/>
      <p:bldP spid="575544" grpId="0"/>
      <p:bldP spid="575544" grpId="1"/>
      <p:bldP spid="575545" grpId="0"/>
      <p:bldP spid="575545" grpId="1"/>
      <p:bldP spid="575546" grpId="0" animBg="1"/>
      <p:bldP spid="575547" grpId="0"/>
      <p:bldP spid="5755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ハノイの塔（再帰的手法）レベル１</a:t>
            </a:r>
            <a:endParaRPr lang="en-US" altLang="ja-JP"/>
          </a:p>
        </p:txBody>
      </p:sp>
      <p:grpSp>
        <p:nvGrpSpPr>
          <p:cNvPr id="576515" name="Group 3"/>
          <p:cNvGrpSpPr>
            <a:grpSpLocks/>
          </p:cNvGrpSpPr>
          <p:nvPr/>
        </p:nvGrpSpPr>
        <p:grpSpPr bwMode="auto">
          <a:xfrm>
            <a:off x="2879725" y="4581525"/>
            <a:ext cx="3384550" cy="1366838"/>
            <a:chOff x="1814" y="981"/>
            <a:chExt cx="2132" cy="861"/>
          </a:xfrm>
        </p:grpSpPr>
        <p:sp>
          <p:nvSpPr>
            <p:cNvPr id="576516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6517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6518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6519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6520" name="Rectangle 8"/>
          <p:cNvSpPr>
            <a:spLocks noChangeArrowheads="1"/>
          </p:cNvSpPr>
          <p:nvPr/>
        </p:nvSpPr>
        <p:spPr bwMode="auto">
          <a:xfrm>
            <a:off x="2916238" y="5661025"/>
            <a:ext cx="936625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6521" name="Rectangle 9"/>
          <p:cNvSpPr>
            <a:spLocks noChangeArrowheads="1"/>
          </p:cNvSpPr>
          <p:nvPr/>
        </p:nvSpPr>
        <p:spPr bwMode="auto">
          <a:xfrm>
            <a:off x="4176713" y="5659438"/>
            <a:ext cx="7921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22" name="Rectangle 10"/>
          <p:cNvSpPr>
            <a:spLocks noChangeArrowheads="1"/>
          </p:cNvSpPr>
          <p:nvPr/>
        </p:nvSpPr>
        <p:spPr bwMode="auto">
          <a:xfrm>
            <a:off x="4249738" y="5443538"/>
            <a:ext cx="64611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23" name="Rectangle 11"/>
          <p:cNvSpPr>
            <a:spLocks noChangeArrowheads="1"/>
          </p:cNvSpPr>
          <p:nvPr/>
        </p:nvSpPr>
        <p:spPr bwMode="auto">
          <a:xfrm>
            <a:off x="4321175" y="5227638"/>
            <a:ext cx="503238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24" name="Rectangle 12"/>
          <p:cNvSpPr>
            <a:spLocks noChangeArrowheads="1"/>
          </p:cNvSpPr>
          <p:nvPr/>
        </p:nvSpPr>
        <p:spPr bwMode="auto">
          <a:xfrm>
            <a:off x="4392613" y="5011738"/>
            <a:ext cx="3603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25" name="Rectangle 13"/>
          <p:cNvSpPr>
            <a:spLocks noChangeArrowheads="1"/>
          </p:cNvSpPr>
          <p:nvPr/>
        </p:nvSpPr>
        <p:spPr bwMode="auto">
          <a:xfrm>
            <a:off x="5291138" y="5661025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6526" name="AutoShape 14"/>
          <p:cNvSpPr>
            <a:spLocks noChangeArrowheads="1"/>
          </p:cNvSpPr>
          <p:nvPr/>
        </p:nvSpPr>
        <p:spPr bwMode="auto">
          <a:xfrm>
            <a:off x="3059113" y="4005263"/>
            <a:ext cx="3241675" cy="431800"/>
          </a:xfrm>
          <a:prstGeom prst="curvedDownArrow">
            <a:avLst>
              <a:gd name="adj1" fmla="val 150147"/>
              <a:gd name="adj2" fmla="val 300294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grpSp>
        <p:nvGrpSpPr>
          <p:cNvPr id="576527" name="Group 15"/>
          <p:cNvGrpSpPr>
            <a:grpSpLocks/>
          </p:cNvGrpSpPr>
          <p:nvPr/>
        </p:nvGrpSpPr>
        <p:grpSpPr bwMode="auto">
          <a:xfrm>
            <a:off x="323850" y="2205038"/>
            <a:ext cx="3384550" cy="1366837"/>
            <a:chOff x="1814" y="981"/>
            <a:chExt cx="2132" cy="861"/>
          </a:xfrm>
        </p:grpSpPr>
        <p:sp>
          <p:nvSpPr>
            <p:cNvPr id="576528" name="Rectangle 16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6529" name="Rectangle 17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6530" name="Rectangle 18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6531" name="Rectangle 19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6532" name="Rectangle 20"/>
          <p:cNvSpPr>
            <a:spLocks noChangeArrowheads="1"/>
          </p:cNvSpPr>
          <p:nvPr/>
        </p:nvSpPr>
        <p:spPr bwMode="auto">
          <a:xfrm>
            <a:off x="360363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6533" name="Rectangle 21"/>
          <p:cNvSpPr>
            <a:spLocks noChangeArrowheads="1"/>
          </p:cNvSpPr>
          <p:nvPr/>
        </p:nvSpPr>
        <p:spPr bwMode="auto">
          <a:xfrm>
            <a:off x="433388" y="30686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34" name="Rectangle 22"/>
          <p:cNvSpPr>
            <a:spLocks noChangeArrowheads="1"/>
          </p:cNvSpPr>
          <p:nvPr/>
        </p:nvSpPr>
        <p:spPr bwMode="auto">
          <a:xfrm>
            <a:off x="506413" y="28527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35" name="Rectangle 23"/>
          <p:cNvSpPr>
            <a:spLocks noChangeArrowheads="1"/>
          </p:cNvSpPr>
          <p:nvPr/>
        </p:nvSpPr>
        <p:spPr bwMode="auto">
          <a:xfrm>
            <a:off x="577850" y="26368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36" name="Rectangle 24"/>
          <p:cNvSpPr>
            <a:spLocks noChangeArrowheads="1"/>
          </p:cNvSpPr>
          <p:nvPr/>
        </p:nvSpPr>
        <p:spPr bwMode="auto">
          <a:xfrm>
            <a:off x="649288" y="24209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37" name="Rectangle 25"/>
          <p:cNvSpPr>
            <a:spLocks noChangeArrowheads="1"/>
          </p:cNvSpPr>
          <p:nvPr/>
        </p:nvSpPr>
        <p:spPr bwMode="auto">
          <a:xfrm>
            <a:off x="1619250" y="32845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38" name="Rectangle 26"/>
          <p:cNvSpPr>
            <a:spLocks noChangeArrowheads="1"/>
          </p:cNvSpPr>
          <p:nvPr/>
        </p:nvSpPr>
        <p:spPr bwMode="auto">
          <a:xfrm>
            <a:off x="1692275" y="30686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39" name="Rectangle 27"/>
          <p:cNvSpPr>
            <a:spLocks noChangeArrowheads="1"/>
          </p:cNvSpPr>
          <p:nvPr/>
        </p:nvSpPr>
        <p:spPr bwMode="auto">
          <a:xfrm>
            <a:off x="1763713" y="28527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40" name="Rectangle 28"/>
          <p:cNvSpPr>
            <a:spLocks noChangeArrowheads="1"/>
          </p:cNvSpPr>
          <p:nvPr/>
        </p:nvSpPr>
        <p:spPr bwMode="auto">
          <a:xfrm>
            <a:off x="1835150" y="26368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41" name="AutoShape 29"/>
          <p:cNvSpPr>
            <a:spLocks noChangeArrowheads="1"/>
          </p:cNvSpPr>
          <p:nvPr/>
        </p:nvSpPr>
        <p:spPr bwMode="auto">
          <a:xfrm>
            <a:off x="684213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grpSp>
        <p:nvGrpSpPr>
          <p:cNvPr id="576542" name="Group 30"/>
          <p:cNvGrpSpPr>
            <a:grpSpLocks/>
          </p:cNvGrpSpPr>
          <p:nvPr/>
        </p:nvGrpSpPr>
        <p:grpSpPr bwMode="auto">
          <a:xfrm>
            <a:off x="5364163" y="2205038"/>
            <a:ext cx="3384550" cy="1366837"/>
            <a:chOff x="1814" y="981"/>
            <a:chExt cx="2132" cy="861"/>
          </a:xfrm>
        </p:grpSpPr>
        <p:sp>
          <p:nvSpPr>
            <p:cNvPr id="576543" name="Rectangle 31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6544" name="Rectangle 32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6545" name="Rectangle 33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6546" name="Rectangle 34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6547" name="Rectangle 35"/>
          <p:cNvSpPr>
            <a:spLocks noChangeArrowheads="1"/>
          </p:cNvSpPr>
          <p:nvPr/>
        </p:nvSpPr>
        <p:spPr bwMode="auto">
          <a:xfrm>
            <a:off x="6659563" y="32845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48" name="Rectangle 36"/>
          <p:cNvSpPr>
            <a:spLocks noChangeArrowheads="1"/>
          </p:cNvSpPr>
          <p:nvPr/>
        </p:nvSpPr>
        <p:spPr bwMode="auto">
          <a:xfrm>
            <a:off x="6732588" y="30686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49" name="Rectangle 37"/>
          <p:cNvSpPr>
            <a:spLocks noChangeArrowheads="1"/>
          </p:cNvSpPr>
          <p:nvPr/>
        </p:nvSpPr>
        <p:spPr bwMode="auto">
          <a:xfrm>
            <a:off x="6804025" y="28527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50" name="Rectangle 38"/>
          <p:cNvSpPr>
            <a:spLocks noChangeArrowheads="1"/>
          </p:cNvSpPr>
          <p:nvPr/>
        </p:nvSpPr>
        <p:spPr bwMode="auto">
          <a:xfrm>
            <a:off x="6875463" y="26368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51" name="Rectangle 39"/>
          <p:cNvSpPr>
            <a:spLocks noChangeArrowheads="1"/>
          </p:cNvSpPr>
          <p:nvPr/>
        </p:nvSpPr>
        <p:spPr bwMode="auto">
          <a:xfrm>
            <a:off x="7775575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6552" name="Rectangle 40"/>
          <p:cNvSpPr>
            <a:spLocks noChangeArrowheads="1"/>
          </p:cNvSpPr>
          <p:nvPr/>
        </p:nvSpPr>
        <p:spPr bwMode="auto">
          <a:xfrm>
            <a:off x="7848600" y="30686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53" name="Rectangle 41"/>
          <p:cNvSpPr>
            <a:spLocks noChangeArrowheads="1"/>
          </p:cNvSpPr>
          <p:nvPr/>
        </p:nvSpPr>
        <p:spPr bwMode="auto">
          <a:xfrm>
            <a:off x="7921625" y="28527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54" name="Rectangle 42"/>
          <p:cNvSpPr>
            <a:spLocks noChangeArrowheads="1"/>
          </p:cNvSpPr>
          <p:nvPr/>
        </p:nvSpPr>
        <p:spPr bwMode="auto">
          <a:xfrm>
            <a:off x="7993063" y="26368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55" name="Rectangle 43"/>
          <p:cNvSpPr>
            <a:spLocks noChangeArrowheads="1"/>
          </p:cNvSpPr>
          <p:nvPr/>
        </p:nvSpPr>
        <p:spPr bwMode="auto">
          <a:xfrm>
            <a:off x="8064500" y="24209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56" name="AutoShape 44"/>
          <p:cNvSpPr>
            <a:spLocks noChangeArrowheads="1"/>
          </p:cNvSpPr>
          <p:nvPr/>
        </p:nvSpPr>
        <p:spPr bwMode="auto">
          <a:xfrm>
            <a:off x="6877050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57" name="Text Box 45"/>
          <p:cNvSpPr txBox="1">
            <a:spLocks noChangeArrowheads="1"/>
          </p:cNvSpPr>
          <p:nvPr/>
        </p:nvSpPr>
        <p:spPr bwMode="auto">
          <a:xfrm>
            <a:off x="1403350" y="3968750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１</a:t>
            </a:r>
          </a:p>
        </p:txBody>
      </p:sp>
      <p:sp>
        <p:nvSpPr>
          <p:cNvPr id="576558" name="Text Box 46"/>
          <p:cNvSpPr txBox="1">
            <a:spLocks noChangeArrowheads="1"/>
          </p:cNvSpPr>
          <p:nvPr/>
        </p:nvSpPr>
        <p:spPr bwMode="auto">
          <a:xfrm>
            <a:off x="3924300" y="6345238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２</a:t>
            </a:r>
          </a:p>
        </p:txBody>
      </p:sp>
      <p:sp>
        <p:nvSpPr>
          <p:cNvPr id="576559" name="Text Box 47"/>
          <p:cNvSpPr txBox="1">
            <a:spLocks noChangeArrowheads="1"/>
          </p:cNvSpPr>
          <p:nvPr/>
        </p:nvSpPr>
        <p:spPr bwMode="auto">
          <a:xfrm>
            <a:off x="6434138" y="3968750"/>
            <a:ext cx="1233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３</a:t>
            </a:r>
          </a:p>
        </p:txBody>
      </p:sp>
      <p:sp>
        <p:nvSpPr>
          <p:cNvPr id="576560" name="Text Box 48"/>
          <p:cNvSpPr txBox="1">
            <a:spLocks noChangeArrowheads="1"/>
          </p:cNvSpPr>
          <p:nvPr/>
        </p:nvSpPr>
        <p:spPr bwMode="auto">
          <a:xfrm>
            <a:off x="684213" y="35734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6561" name="Text Box 49"/>
          <p:cNvSpPr txBox="1">
            <a:spLocks noChangeArrowheads="1"/>
          </p:cNvSpPr>
          <p:nvPr/>
        </p:nvSpPr>
        <p:spPr bwMode="auto">
          <a:xfrm>
            <a:off x="1835150" y="3573463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6562" name="Text Box 50"/>
          <p:cNvSpPr txBox="1">
            <a:spLocks noChangeArrowheads="1"/>
          </p:cNvSpPr>
          <p:nvPr/>
        </p:nvSpPr>
        <p:spPr bwMode="auto">
          <a:xfrm>
            <a:off x="2987675" y="3573463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sp>
        <p:nvSpPr>
          <p:cNvPr id="576563" name="Text Box 51"/>
          <p:cNvSpPr txBox="1">
            <a:spLocks noChangeArrowheads="1"/>
          </p:cNvSpPr>
          <p:nvPr/>
        </p:nvSpPr>
        <p:spPr bwMode="auto">
          <a:xfrm>
            <a:off x="3203575" y="5984875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6564" name="Text Box 52"/>
          <p:cNvSpPr txBox="1">
            <a:spLocks noChangeArrowheads="1"/>
          </p:cNvSpPr>
          <p:nvPr/>
        </p:nvSpPr>
        <p:spPr bwMode="auto">
          <a:xfrm>
            <a:off x="4354513" y="5984875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6565" name="Text Box 53"/>
          <p:cNvSpPr txBox="1">
            <a:spLocks noChangeArrowheads="1"/>
          </p:cNvSpPr>
          <p:nvPr/>
        </p:nvSpPr>
        <p:spPr bwMode="auto">
          <a:xfrm>
            <a:off x="5507038" y="5984875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sp>
        <p:nvSpPr>
          <p:cNvPr id="576566" name="Text Box 54"/>
          <p:cNvSpPr txBox="1">
            <a:spLocks noChangeArrowheads="1"/>
          </p:cNvSpPr>
          <p:nvPr/>
        </p:nvSpPr>
        <p:spPr bwMode="auto">
          <a:xfrm>
            <a:off x="5711825" y="35734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6567" name="Text Box 55"/>
          <p:cNvSpPr txBox="1">
            <a:spLocks noChangeArrowheads="1"/>
          </p:cNvSpPr>
          <p:nvPr/>
        </p:nvSpPr>
        <p:spPr bwMode="auto">
          <a:xfrm>
            <a:off x="6862763" y="3573463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6568" name="Text Box 56"/>
          <p:cNvSpPr txBox="1">
            <a:spLocks noChangeArrowheads="1"/>
          </p:cNvSpPr>
          <p:nvPr/>
        </p:nvSpPr>
        <p:spPr bwMode="auto">
          <a:xfrm>
            <a:off x="8015288" y="3573463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sp>
        <p:nvSpPr>
          <p:cNvPr id="576569" name="Oval 57"/>
          <p:cNvSpPr>
            <a:spLocks noChangeArrowheads="1"/>
          </p:cNvSpPr>
          <p:nvPr/>
        </p:nvSpPr>
        <p:spPr bwMode="auto">
          <a:xfrm>
            <a:off x="2627313" y="3284538"/>
            <a:ext cx="3816350" cy="3527425"/>
          </a:xfrm>
          <a:prstGeom prst="ellipse">
            <a:avLst/>
          </a:prstGeom>
          <a:noFill/>
          <a:ln w="254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6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656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ハノイの塔（再帰的解法）レベル１</a:t>
            </a:r>
            <a:endParaRPr lang="en-US" altLang="ja-JP"/>
          </a:p>
        </p:txBody>
      </p:sp>
      <p:grpSp>
        <p:nvGrpSpPr>
          <p:cNvPr id="577539" name="Group 3"/>
          <p:cNvGrpSpPr>
            <a:grpSpLocks/>
          </p:cNvGrpSpPr>
          <p:nvPr/>
        </p:nvGrpSpPr>
        <p:grpSpPr bwMode="auto">
          <a:xfrm>
            <a:off x="2879725" y="4581525"/>
            <a:ext cx="3384550" cy="1366838"/>
            <a:chOff x="1814" y="981"/>
            <a:chExt cx="2132" cy="861"/>
          </a:xfrm>
        </p:grpSpPr>
        <p:sp>
          <p:nvSpPr>
            <p:cNvPr id="577540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7541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7542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7543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7544" name="Rectangle 8"/>
          <p:cNvSpPr>
            <a:spLocks noChangeArrowheads="1"/>
          </p:cNvSpPr>
          <p:nvPr/>
        </p:nvSpPr>
        <p:spPr bwMode="auto">
          <a:xfrm>
            <a:off x="2916238" y="5661025"/>
            <a:ext cx="936625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7545" name="Rectangle 9"/>
          <p:cNvSpPr>
            <a:spLocks noChangeArrowheads="1"/>
          </p:cNvSpPr>
          <p:nvPr/>
        </p:nvSpPr>
        <p:spPr bwMode="auto">
          <a:xfrm>
            <a:off x="4176713" y="5659438"/>
            <a:ext cx="7921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46" name="Rectangle 10"/>
          <p:cNvSpPr>
            <a:spLocks noChangeArrowheads="1"/>
          </p:cNvSpPr>
          <p:nvPr/>
        </p:nvSpPr>
        <p:spPr bwMode="auto">
          <a:xfrm>
            <a:off x="4249738" y="5443538"/>
            <a:ext cx="64611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47" name="Rectangle 11"/>
          <p:cNvSpPr>
            <a:spLocks noChangeArrowheads="1"/>
          </p:cNvSpPr>
          <p:nvPr/>
        </p:nvSpPr>
        <p:spPr bwMode="auto">
          <a:xfrm>
            <a:off x="4321175" y="5227638"/>
            <a:ext cx="503238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48" name="Rectangle 12"/>
          <p:cNvSpPr>
            <a:spLocks noChangeArrowheads="1"/>
          </p:cNvSpPr>
          <p:nvPr/>
        </p:nvSpPr>
        <p:spPr bwMode="auto">
          <a:xfrm>
            <a:off x="4392613" y="5011738"/>
            <a:ext cx="3603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49" name="Rectangle 13"/>
          <p:cNvSpPr>
            <a:spLocks noChangeArrowheads="1"/>
          </p:cNvSpPr>
          <p:nvPr/>
        </p:nvSpPr>
        <p:spPr bwMode="auto">
          <a:xfrm>
            <a:off x="5291138" y="5661025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7550" name="AutoShape 14"/>
          <p:cNvSpPr>
            <a:spLocks noChangeArrowheads="1"/>
          </p:cNvSpPr>
          <p:nvPr/>
        </p:nvSpPr>
        <p:spPr bwMode="auto">
          <a:xfrm>
            <a:off x="3059113" y="4005263"/>
            <a:ext cx="3241675" cy="431800"/>
          </a:xfrm>
          <a:prstGeom prst="curvedDownArrow">
            <a:avLst>
              <a:gd name="adj1" fmla="val 150147"/>
              <a:gd name="adj2" fmla="val 300294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grpSp>
        <p:nvGrpSpPr>
          <p:cNvPr id="577551" name="Group 15"/>
          <p:cNvGrpSpPr>
            <a:grpSpLocks/>
          </p:cNvGrpSpPr>
          <p:nvPr/>
        </p:nvGrpSpPr>
        <p:grpSpPr bwMode="auto">
          <a:xfrm>
            <a:off x="323850" y="2205038"/>
            <a:ext cx="3384550" cy="1366837"/>
            <a:chOff x="1814" y="981"/>
            <a:chExt cx="2132" cy="861"/>
          </a:xfrm>
        </p:grpSpPr>
        <p:sp>
          <p:nvSpPr>
            <p:cNvPr id="577552" name="Rectangle 16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7553" name="Rectangle 17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7554" name="Rectangle 18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7555" name="Rectangle 19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7556" name="Rectangle 20"/>
          <p:cNvSpPr>
            <a:spLocks noChangeArrowheads="1"/>
          </p:cNvSpPr>
          <p:nvPr/>
        </p:nvSpPr>
        <p:spPr bwMode="auto">
          <a:xfrm>
            <a:off x="360363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7557" name="Rectangle 21"/>
          <p:cNvSpPr>
            <a:spLocks noChangeArrowheads="1"/>
          </p:cNvSpPr>
          <p:nvPr/>
        </p:nvSpPr>
        <p:spPr bwMode="auto">
          <a:xfrm>
            <a:off x="433388" y="30686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58" name="Rectangle 22"/>
          <p:cNvSpPr>
            <a:spLocks noChangeArrowheads="1"/>
          </p:cNvSpPr>
          <p:nvPr/>
        </p:nvSpPr>
        <p:spPr bwMode="auto">
          <a:xfrm>
            <a:off x="506413" y="28527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59" name="Rectangle 23"/>
          <p:cNvSpPr>
            <a:spLocks noChangeArrowheads="1"/>
          </p:cNvSpPr>
          <p:nvPr/>
        </p:nvSpPr>
        <p:spPr bwMode="auto">
          <a:xfrm>
            <a:off x="577850" y="26368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60" name="Rectangle 24"/>
          <p:cNvSpPr>
            <a:spLocks noChangeArrowheads="1"/>
          </p:cNvSpPr>
          <p:nvPr/>
        </p:nvSpPr>
        <p:spPr bwMode="auto">
          <a:xfrm>
            <a:off x="649288" y="24209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61" name="Rectangle 25"/>
          <p:cNvSpPr>
            <a:spLocks noChangeArrowheads="1"/>
          </p:cNvSpPr>
          <p:nvPr/>
        </p:nvSpPr>
        <p:spPr bwMode="auto">
          <a:xfrm>
            <a:off x="1619250" y="32845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62" name="Rectangle 26"/>
          <p:cNvSpPr>
            <a:spLocks noChangeArrowheads="1"/>
          </p:cNvSpPr>
          <p:nvPr/>
        </p:nvSpPr>
        <p:spPr bwMode="auto">
          <a:xfrm>
            <a:off x="1692275" y="30686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63" name="Rectangle 27"/>
          <p:cNvSpPr>
            <a:spLocks noChangeArrowheads="1"/>
          </p:cNvSpPr>
          <p:nvPr/>
        </p:nvSpPr>
        <p:spPr bwMode="auto">
          <a:xfrm>
            <a:off x="1763713" y="28527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64" name="Rectangle 28"/>
          <p:cNvSpPr>
            <a:spLocks noChangeArrowheads="1"/>
          </p:cNvSpPr>
          <p:nvPr/>
        </p:nvSpPr>
        <p:spPr bwMode="auto">
          <a:xfrm>
            <a:off x="1835150" y="26368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65" name="AutoShape 29"/>
          <p:cNvSpPr>
            <a:spLocks noChangeArrowheads="1"/>
          </p:cNvSpPr>
          <p:nvPr/>
        </p:nvSpPr>
        <p:spPr bwMode="auto">
          <a:xfrm>
            <a:off x="684213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grpSp>
        <p:nvGrpSpPr>
          <p:cNvPr id="577566" name="Group 30"/>
          <p:cNvGrpSpPr>
            <a:grpSpLocks/>
          </p:cNvGrpSpPr>
          <p:nvPr/>
        </p:nvGrpSpPr>
        <p:grpSpPr bwMode="auto">
          <a:xfrm>
            <a:off x="5364163" y="2205038"/>
            <a:ext cx="3384550" cy="1366837"/>
            <a:chOff x="1814" y="981"/>
            <a:chExt cx="2132" cy="861"/>
          </a:xfrm>
        </p:grpSpPr>
        <p:sp>
          <p:nvSpPr>
            <p:cNvPr id="577567" name="Rectangle 31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7568" name="Rectangle 32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7569" name="Rectangle 33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7570" name="Rectangle 34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7571" name="Rectangle 35"/>
          <p:cNvSpPr>
            <a:spLocks noChangeArrowheads="1"/>
          </p:cNvSpPr>
          <p:nvPr/>
        </p:nvSpPr>
        <p:spPr bwMode="auto">
          <a:xfrm>
            <a:off x="6659563" y="32845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72" name="Rectangle 36"/>
          <p:cNvSpPr>
            <a:spLocks noChangeArrowheads="1"/>
          </p:cNvSpPr>
          <p:nvPr/>
        </p:nvSpPr>
        <p:spPr bwMode="auto">
          <a:xfrm>
            <a:off x="6732588" y="30686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73" name="Rectangle 37"/>
          <p:cNvSpPr>
            <a:spLocks noChangeArrowheads="1"/>
          </p:cNvSpPr>
          <p:nvPr/>
        </p:nvSpPr>
        <p:spPr bwMode="auto">
          <a:xfrm>
            <a:off x="6804025" y="28527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74" name="Rectangle 38"/>
          <p:cNvSpPr>
            <a:spLocks noChangeArrowheads="1"/>
          </p:cNvSpPr>
          <p:nvPr/>
        </p:nvSpPr>
        <p:spPr bwMode="auto">
          <a:xfrm>
            <a:off x="6875463" y="26368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75" name="Rectangle 39"/>
          <p:cNvSpPr>
            <a:spLocks noChangeArrowheads="1"/>
          </p:cNvSpPr>
          <p:nvPr/>
        </p:nvSpPr>
        <p:spPr bwMode="auto">
          <a:xfrm>
            <a:off x="7775575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7576" name="Rectangle 40"/>
          <p:cNvSpPr>
            <a:spLocks noChangeArrowheads="1"/>
          </p:cNvSpPr>
          <p:nvPr/>
        </p:nvSpPr>
        <p:spPr bwMode="auto">
          <a:xfrm>
            <a:off x="7848600" y="30686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77" name="Rectangle 41"/>
          <p:cNvSpPr>
            <a:spLocks noChangeArrowheads="1"/>
          </p:cNvSpPr>
          <p:nvPr/>
        </p:nvSpPr>
        <p:spPr bwMode="auto">
          <a:xfrm>
            <a:off x="7921625" y="28527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78" name="Rectangle 42"/>
          <p:cNvSpPr>
            <a:spLocks noChangeArrowheads="1"/>
          </p:cNvSpPr>
          <p:nvPr/>
        </p:nvSpPr>
        <p:spPr bwMode="auto">
          <a:xfrm>
            <a:off x="7993063" y="26368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79" name="Rectangle 43"/>
          <p:cNvSpPr>
            <a:spLocks noChangeArrowheads="1"/>
          </p:cNvSpPr>
          <p:nvPr/>
        </p:nvSpPr>
        <p:spPr bwMode="auto">
          <a:xfrm>
            <a:off x="8064500" y="24209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80" name="AutoShape 44"/>
          <p:cNvSpPr>
            <a:spLocks noChangeArrowheads="1"/>
          </p:cNvSpPr>
          <p:nvPr/>
        </p:nvSpPr>
        <p:spPr bwMode="auto">
          <a:xfrm>
            <a:off x="6877050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81" name="Text Box 45"/>
          <p:cNvSpPr txBox="1">
            <a:spLocks noChangeArrowheads="1"/>
          </p:cNvSpPr>
          <p:nvPr/>
        </p:nvSpPr>
        <p:spPr bwMode="auto">
          <a:xfrm>
            <a:off x="1403350" y="3968750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１</a:t>
            </a:r>
          </a:p>
        </p:txBody>
      </p:sp>
      <p:sp>
        <p:nvSpPr>
          <p:cNvPr id="577582" name="Text Box 46"/>
          <p:cNvSpPr txBox="1">
            <a:spLocks noChangeArrowheads="1"/>
          </p:cNvSpPr>
          <p:nvPr/>
        </p:nvSpPr>
        <p:spPr bwMode="auto">
          <a:xfrm>
            <a:off x="3924300" y="6345238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２</a:t>
            </a:r>
          </a:p>
        </p:txBody>
      </p:sp>
      <p:sp>
        <p:nvSpPr>
          <p:cNvPr id="577583" name="Text Box 47"/>
          <p:cNvSpPr txBox="1">
            <a:spLocks noChangeArrowheads="1"/>
          </p:cNvSpPr>
          <p:nvPr/>
        </p:nvSpPr>
        <p:spPr bwMode="auto">
          <a:xfrm>
            <a:off x="6434138" y="3968750"/>
            <a:ext cx="1233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３</a:t>
            </a:r>
          </a:p>
        </p:txBody>
      </p:sp>
      <p:sp>
        <p:nvSpPr>
          <p:cNvPr id="577584" name="Text Box 48"/>
          <p:cNvSpPr txBox="1">
            <a:spLocks noChangeArrowheads="1"/>
          </p:cNvSpPr>
          <p:nvPr/>
        </p:nvSpPr>
        <p:spPr bwMode="auto">
          <a:xfrm>
            <a:off x="684213" y="35734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7585" name="Text Box 49"/>
          <p:cNvSpPr txBox="1">
            <a:spLocks noChangeArrowheads="1"/>
          </p:cNvSpPr>
          <p:nvPr/>
        </p:nvSpPr>
        <p:spPr bwMode="auto">
          <a:xfrm>
            <a:off x="1835150" y="3573463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7586" name="Text Box 50"/>
          <p:cNvSpPr txBox="1">
            <a:spLocks noChangeArrowheads="1"/>
          </p:cNvSpPr>
          <p:nvPr/>
        </p:nvSpPr>
        <p:spPr bwMode="auto">
          <a:xfrm>
            <a:off x="2987675" y="3573463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sp>
        <p:nvSpPr>
          <p:cNvPr id="577587" name="Text Box 51"/>
          <p:cNvSpPr txBox="1">
            <a:spLocks noChangeArrowheads="1"/>
          </p:cNvSpPr>
          <p:nvPr/>
        </p:nvSpPr>
        <p:spPr bwMode="auto">
          <a:xfrm>
            <a:off x="3203575" y="5984875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7588" name="Text Box 52"/>
          <p:cNvSpPr txBox="1">
            <a:spLocks noChangeArrowheads="1"/>
          </p:cNvSpPr>
          <p:nvPr/>
        </p:nvSpPr>
        <p:spPr bwMode="auto">
          <a:xfrm>
            <a:off x="4354513" y="5984875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7589" name="Text Box 53"/>
          <p:cNvSpPr txBox="1">
            <a:spLocks noChangeArrowheads="1"/>
          </p:cNvSpPr>
          <p:nvPr/>
        </p:nvSpPr>
        <p:spPr bwMode="auto">
          <a:xfrm>
            <a:off x="5507038" y="5984875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sp>
        <p:nvSpPr>
          <p:cNvPr id="577590" name="Text Box 54"/>
          <p:cNvSpPr txBox="1">
            <a:spLocks noChangeArrowheads="1"/>
          </p:cNvSpPr>
          <p:nvPr/>
        </p:nvSpPr>
        <p:spPr bwMode="auto">
          <a:xfrm>
            <a:off x="5711825" y="35734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7591" name="Text Box 55"/>
          <p:cNvSpPr txBox="1">
            <a:spLocks noChangeArrowheads="1"/>
          </p:cNvSpPr>
          <p:nvPr/>
        </p:nvSpPr>
        <p:spPr bwMode="auto">
          <a:xfrm>
            <a:off x="6862763" y="3573463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7592" name="Text Box 56"/>
          <p:cNvSpPr txBox="1">
            <a:spLocks noChangeArrowheads="1"/>
          </p:cNvSpPr>
          <p:nvPr/>
        </p:nvSpPr>
        <p:spPr bwMode="auto">
          <a:xfrm>
            <a:off x="8015288" y="3573463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sp>
        <p:nvSpPr>
          <p:cNvPr id="577593" name="Oval 57"/>
          <p:cNvSpPr>
            <a:spLocks noChangeArrowheads="1"/>
          </p:cNvSpPr>
          <p:nvPr/>
        </p:nvSpPr>
        <p:spPr bwMode="auto">
          <a:xfrm>
            <a:off x="5148263" y="1125538"/>
            <a:ext cx="3816350" cy="3527425"/>
          </a:xfrm>
          <a:prstGeom prst="ellipse">
            <a:avLst/>
          </a:prstGeom>
          <a:noFill/>
          <a:ln w="254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759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ハノイの塔（再帰的解法）レベル１</a:t>
            </a:r>
            <a:endParaRPr lang="en-US" altLang="ja-JP"/>
          </a:p>
        </p:txBody>
      </p:sp>
      <p:grpSp>
        <p:nvGrpSpPr>
          <p:cNvPr id="578563" name="Group 3"/>
          <p:cNvGrpSpPr>
            <a:grpSpLocks/>
          </p:cNvGrpSpPr>
          <p:nvPr/>
        </p:nvGrpSpPr>
        <p:grpSpPr bwMode="auto">
          <a:xfrm>
            <a:off x="323850" y="2276475"/>
            <a:ext cx="3384550" cy="1366838"/>
            <a:chOff x="1814" y="981"/>
            <a:chExt cx="2132" cy="861"/>
          </a:xfrm>
        </p:grpSpPr>
        <p:sp>
          <p:nvSpPr>
            <p:cNvPr id="578564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8565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8566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8567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8568" name="Rectangle 8"/>
          <p:cNvSpPr>
            <a:spLocks noChangeArrowheads="1"/>
          </p:cNvSpPr>
          <p:nvPr/>
        </p:nvSpPr>
        <p:spPr bwMode="auto">
          <a:xfrm>
            <a:off x="1619250" y="3355975"/>
            <a:ext cx="7921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69" name="Rectangle 9"/>
          <p:cNvSpPr>
            <a:spLocks noChangeArrowheads="1"/>
          </p:cNvSpPr>
          <p:nvPr/>
        </p:nvSpPr>
        <p:spPr bwMode="auto">
          <a:xfrm>
            <a:off x="1692275" y="3140075"/>
            <a:ext cx="64611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70" name="Rectangle 10"/>
          <p:cNvSpPr>
            <a:spLocks noChangeArrowheads="1"/>
          </p:cNvSpPr>
          <p:nvPr/>
        </p:nvSpPr>
        <p:spPr bwMode="auto">
          <a:xfrm>
            <a:off x="1763713" y="2924175"/>
            <a:ext cx="503237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71" name="Rectangle 11"/>
          <p:cNvSpPr>
            <a:spLocks noChangeArrowheads="1"/>
          </p:cNvSpPr>
          <p:nvPr/>
        </p:nvSpPr>
        <p:spPr bwMode="auto">
          <a:xfrm>
            <a:off x="1835150" y="2708275"/>
            <a:ext cx="3603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72" name="Rectangle 12"/>
          <p:cNvSpPr>
            <a:spLocks noChangeArrowheads="1"/>
          </p:cNvSpPr>
          <p:nvPr/>
        </p:nvSpPr>
        <p:spPr bwMode="auto">
          <a:xfrm>
            <a:off x="2735263" y="3355975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8573" name="Rectangle 13"/>
          <p:cNvSpPr>
            <a:spLocks noChangeArrowheads="1"/>
          </p:cNvSpPr>
          <p:nvPr/>
        </p:nvSpPr>
        <p:spPr bwMode="auto">
          <a:xfrm>
            <a:off x="2808288" y="3140075"/>
            <a:ext cx="7921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74" name="Rectangle 14"/>
          <p:cNvSpPr>
            <a:spLocks noChangeArrowheads="1"/>
          </p:cNvSpPr>
          <p:nvPr/>
        </p:nvSpPr>
        <p:spPr bwMode="auto">
          <a:xfrm>
            <a:off x="2881313" y="2924175"/>
            <a:ext cx="64611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75" name="Rectangle 15"/>
          <p:cNvSpPr>
            <a:spLocks noChangeArrowheads="1"/>
          </p:cNvSpPr>
          <p:nvPr/>
        </p:nvSpPr>
        <p:spPr bwMode="auto">
          <a:xfrm>
            <a:off x="2952750" y="2708275"/>
            <a:ext cx="503238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76" name="Rectangle 16"/>
          <p:cNvSpPr>
            <a:spLocks noChangeArrowheads="1"/>
          </p:cNvSpPr>
          <p:nvPr/>
        </p:nvSpPr>
        <p:spPr bwMode="auto">
          <a:xfrm>
            <a:off x="3024188" y="2492375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77" name="AutoShape 17"/>
          <p:cNvSpPr>
            <a:spLocks noChangeArrowheads="1"/>
          </p:cNvSpPr>
          <p:nvPr/>
        </p:nvSpPr>
        <p:spPr bwMode="auto">
          <a:xfrm>
            <a:off x="1836738" y="1700213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78" name="Text Box 18"/>
          <p:cNvSpPr txBox="1">
            <a:spLocks noChangeArrowheads="1"/>
          </p:cNvSpPr>
          <p:nvPr/>
        </p:nvSpPr>
        <p:spPr bwMode="auto">
          <a:xfrm>
            <a:off x="1393825" y="4040188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３</a:t>
            </a:r>
          </a:p>
        </p:txBody>
      </p:sp>
      <p:sp>
        <p:nvSpPr>
          <p:cNvPr id="578579" name="Text Box 19"/>
          <p:cNvSpPr txBox="1">
            <a:spLocks noChangeArrowheads="1"/>
          </p:cNvSpPr>
          <p:nvPr/>
        </p:nvSpPr>
        <p:spPr bwMode="auto">
          <a:xfrm>
            <a:off x="671513" y="3644900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8580" name="Text Box 20"/>
          <p:cNvSpPr txBox="1">
            <a:spLocks noChangeArrowheads="1"/>
          </p:cNvSpPr>
          <p:nvPr/>
        </p:nvSpPr>
        <p:spPr bwMode="auto">
          <a:xfrm>
            <a:off x="1822450" y="36449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8581" name="Text Box 21"/>
          <p:cNvSpPr txBox="1">
            <a:spLocks noChangeArrowheads="1"/>
          </p:cNvSpPr>
          <p:nvPr/>
        </p:nvSpPr>
        <p:spPr bwMode="auto">
          <a:xfrm>
            <a:off x="2974975" y="3644900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grpSp>
        <p:nvGrpSpPr>
          <p:cNvPr id="578582" name="Group 22"/>
          <p:cNvGrpSpPr>
            <a:grpSpLocks/>
          </p:cNvGrpSpPr>
          <p:nvPr/>
        </p:nvGrpSpPr>
        <p:grpSpPr bwMode="auto">
          <a:xfrm>
            <a:off x="5435600" y="2205038"/>
            <a:ext cx="3384550" cy="1366837"/>
            <a:chOff x="1814" y="981"/>
            <a:chExt cx="2132" cy="861"/>
          </a:xfrm>
        </p:grpSpPr>
        <p:sp>
          <p:nvSpPr>
            <p:cNvPr id="578583" name="Rectangle 23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8584" name="Rectangle 24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8585" name="Rectangle 25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8586" name="Rectangle 26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8587" name="Rectangle 27"/>
          <p:cNvSpPr>
            <a:spLocks noChangeArrowheads="1"/>
          </p:cNvSpPr>
          <p:nvPr/>
        </p:nvSpPr>
        <p:spPr bwMode="auto">
          <a:xfrm>
            <a:off x="7883525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8588" name="Rectangle 28"/>
          <p:cNvSpPr>
            <a:spLocks noChangeArrowheads="1"/>
          </p:cNvSpPr>
          <p:nvPr/>
        </p:nvSpPr>
        <p:spPr bwMode="auto">
          <a:xfrm>
            <a:off x="6732588" y="32845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89" name="Rectangle 29"/>
          <p:cNvSpPr>
            <a:spLocks noChangeArrowheads="1"/>
          </p:cNvSpPr>
          <p:nvPr/>
        </p:nvSpPr>
        <p:spPr bwMode="auto">
          <a:xfrm>
            <a:off x="6805613" y="30686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90" name="Rectangle 30"/>
          <p:cNvSpPr>
            <a:spLocks noChangeArrowheads="1"/>
          </p:cNvSpPr>
          <p:nvPr/>
        </p:nvSpPr>
        <p:spPr bwMode="auto">
          <a:xfrm>
            <a:off x="6877050" y="28527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91" name="Rectangle 31"/>
          <p:cNvSpPr>
            <a:spLocks noChangeArrowheads="1"/>
          </p:cNvSpPr>
          <p:nvPr/>
        </p:nvSpPr>
        <p:spPr bwMode="auto">
          <a:xfrm>
            <a:off x="6948488" y="26368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92" name="Rectangle 32"/>
          <p:cNvSpPr>
            <a:spLocks noChangeArrowheads="1"/>
          </p:cNvSpPr>
          <p:nvPr/>
        </p:nvSpPr>
        <p:spPr bwMode="auto">
          <a:xfrm>
            <a:off x="7956550" y="30686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93" name="Rectangle 33"/>
          <p:cNvSpPr>
            <a:spLocks noChangeArrowheads="1"/>
          </p:cNvSpPr>
          <p:nvPr/>
        </p:nvSpPr>
        <p:spPr bwMode="auto">
          <a:xfrm>
            <a:off x="8029575" y="28527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94" name="Rectangle 34"/>
          <p:cNvSpPr>
            <a:spLocks noChangeArrowheads="1"/>
          </p:cNvSpPr>
          <p:nvPr/>
        </p:nvSpPr>
        <p:spPr bwMode="auto">
          <a:xfrm>
            <a:off x="8101013" y="26368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95" name="Rectangle 35"/>
          <p:cNvSpPr>
            <a:spLocks noChangeArrowheads="1"/>
          </p:cNvSpPr>
          <p:nvPr/>
        </p:nvSpPr>
        <p:spPr bwMode="auto">
          <a:xfrm>
            <a:off x="8172450" y="24209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96" name="AutoShape 36"/>
          <p:cNvSpPr>
            <a:spLocks noChangeArrowheads="1"/>
          </p:cNvSpPr>
          <p:nvPr/>
        </p:nvSpPr>
        <p:spPr bwMode="auto">
          <a:xfrm>
            <a:off x="6948488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97" name="Text Box 37"/>
          <p:cNvSpPr txBox="1">
            <a:spLocks noChangeArrowheads="1"/>
          </p:cNvSpPr>
          <p:nvPr/>
        </p:nvSpPr>
        <p:spPr bwMode="auto">
          <a:xfrm>
            <a:off x="5761038" y="3587750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  <a:r>
              <a:rPr lang="en-US" altLang="ja-JP" sz="2000"/>
              <a:t>’</a:t>
            </a:r>
          </a:p>
        </p:txBody>
      </p:sp>
      <p:sp>
        <p:nvSpPr>
          <p:cNvPr id="578598" name="Text Box 38"/>
          <p:cNvSpPr txBox="1">
            <a:spLocks noChangeArrowheads="1"/>
          </p:cNvSpPr>
          <p:nvPr/>
        </p:nvSpPr>
        <p:spPr bwMode="auto">
          <a:xfrm>
            <a:off x="6931025" y="3587750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  <a:r>
              <a:rPr lang="en-US" altLang="ja-JP" sz="2000"/>
              <a:t>’</a:t>
            </a:r>
          </a:p>
        </p:txBody>
      </p:sp>
      <p:sp>
        <p:nvSpPr>
          <p:cNvPr id="578599" name="Text Box 39"/>
          <p:cNvSpPr txBox="1">
            <a:spLocks noChangeArrowheads="1"/>
          </p:cNvSpPr>
          <p:nvPr/>
        </p:nvSpPr>
        <p:spPr bwMode="auto">
          <a:xfrm>
            <a:off x="8101013" y="3573463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sp>
        <p:nvSpPr>
          <p:cNvPr id="578600" name="AutoShape 40"/>
          <p:cNvSpPr>
            <a:spLocks noChangeArrowheads="1"/>
          </p:cNvSpPr>
          <p:nvPr/>
        </p:nvSpPr>
        <p:spPr bwMode="auto">
          <a:xfrm>
            <a:off x="4067175" y="2709863"/>
            <a:ext cx="1079500" cy="536575"/>
          </a:xfrm>
          <a:prstGeom prst="rightArrow">
            <a:avLst>
              <a:gd name="adj1" fmla="val 50000"/>
              <a:gd name="adj2" fmla="val 50296"/>
            </a:avLst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grpSp>
        <p:nvGrpSpPr>
          <p:cNvPr id="578601" name="Group 41"/>
          <p:cNvGrpSpPr>
            <a:grpSpLocks/>
          </p:cNvGrpSpPr>
          <p:nvPr/>
        </p:nvGrpSpPr>
        <p:grpSpPr bwMode="auto">
          <a:xfrm>
            <a:off x="5435600" y="4746625"/>
            <a:ext cx="3384550" cy="1366838"/>
            <a:chOff x="1814" y="981"/>
            <a:chExt cx="2132" cy="861"/>
          </a:xfrm>
        </p:grpSpPr>
        <p:sp>
          <p:nvSpPr>
            <p:cNvPr id="578602" name="Rectangle 42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8603" name="Rectangle 43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8604" name="Rectangle 44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8605" name="Rectangle 45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8606" name="Rectangle 46"/>
          <p:cNvSpPr>
            <a:spLocks noChangeArrowheads="1"/>
          </p:cNvSpPr>
          <p:nvPr/>
        </p:nvSpPr>
        <p:spPr bwMode="auto">
          <a:xfrm>
            <a:off x="5545138" y="580548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607" name="Rectangle 47"/>
          <p:cNvSpPr>
            <a:spLocks noChangeArrowheads="1"/>
          </p:cNvSpPr>
          <p:nvPr/>
        </p:nvSpPr>
        <p:spPr bwMode="auto">
          <a:xfrm>
            <a:off x="5618163" y="558958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608" name="Rectangle 48"/>
          <p:cNvSpPr>
            <a:spLocks noChangeArrowheads="1"/>
          </p:cNvSpPr>
          <p:nvPr/>
        </p:nvSpPr>
        <p:spPr bwMode="auto">
          <a:xfrm>
            <a:off x="5689600" y="537368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609" name="Rectangle 49"/>
          <p:cNvSpPr>
            <a:spLocks noChangeArrowheads="1"/>
          </p:cNvSpPr>
          <p:nvPr/>
        </p:nvSpPr>
        <p:spPr bwMode="auto">
          <a:xfrm>
            <a:off x="5761038" y="515778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610" name="Rectangle 50"/>
          <p:cNvSpPr>
            <a:spLocks noChangeArrowheads="1"/>
          </p:cNvSpPr>
          <p:nvPr/>
        </p:nvSpPr>
        <p:spPr bwMode="auto">
          <a:xfrm>
            <a:off x="7954963" y="5826125"/>
            <a:ext cx="7921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611" name="Rectangle 51"/>
          <p:cNvSpPr>
            <a:spLocks noChangeArrowheads="1"/>
          </p:cNvSpPr>
          <p:nvPr/>
        </p:nvSpPr>
        <p:spPr bwMode="auto">
          <a:xfrm>
            <a:off x="8027988" y="5610225"/>
            <a:ext cx="64611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612" name="Rectangle 52"/>
          <p:cNvSpPr>
            <a:spLocks noChangeArrowheads="1"/>
          </p:cNvSpPr>
          <p:nvPr/>
        </p:nvSpPr>
        <p:spPr bwMode="auto">
          <a:xfrm>
            <a:off x="8099425" y="5394325"/>
            <a:ext cx="503238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613" name="Rectangle 53"/>
          <p:cNvSpPr>
            <a:spLocks noChangeArrowheads="1"/>
          </p:cNvSpPr>
          <p:nvPr/>
        </p:nvSpPr>
        <p:spPr bwMode="auto">
          <a:xfrm>
            <a:off x="8170863" y="5178425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614" name="AutoShape 54"/>
          <p:cNvSpPr>
            <a:spLocks noChangeArrowheads="1"/>
          </p:cNvSpPr>
          <p:nvPr/>
        </p:nvSpPr>
        <p:spPr bwMode="auto">
          <a:xfrm>
            <a:off x="5580063" y="4170363"/>
            <a:ext cx="3311525" cy="431800"/>
          </a:xfrm>
          <a:prstGeom prst="curvedDownArrow">
            <a:avLst>
              <a:gd name="adj1" fmla="val 153382"/>
              <a:gd name="adj2" fmla="val 306765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615" name="Text Box 55"/>
          <p:cNvSpPr txBox="1">
            <a:spLocks noChangeArrowheads="1"/>
          </p:cNvSpPr>
          <p:nvPr/>
        </p:nvSpPr>
        <p:spPr bwMode="auto">
          <a:xfrm>
            <a:off x="5732463" y="6115050"/>
            <a:ext cx="492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Ａ‘</a:t>
            </a:r>
          </a:p>
        </p:txBody>
      </p:sp>
      <p:sp>
        <p:nvSpPr>
          <p:cNvPr id="578616" name="Text Box 56"/>
          <p:cNvSpPr txBox="1">
            <a:spLocks noChangeArrowheads="1"/>
          </p:cNvSpPr>
          <p:nvPr/>
        </p:nvSpPr>
        <p:spPr bwMode="auto">
          <a:xfrm>
            <a:off x="8159750" y="6115050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  <a:endParaRPr lang="en-US" altLang="ja-JP" sz="2000"/>
          </a:p>
        </p:txBody>
      </p:sp>
      <p:sp>
        <p:nvSpPr>
          <p:cNvPr id="578617" name="Text Box 57"/>
          <p:cNvSpPr txBox="1">
            <a:spLocks noChangeArrowheads="1"/>
          </p:cNvSpPr>
          <p:nvPr/>
        </p:nvSpPr>
        <p:spPr bwMode="auto">
          <a:xfrm>
            <a:off x="6942138" y="6129338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  <a:r>
              <a:rPr lang="en-US" altLang="ja-JP" sz="2000"/>
              <a:t>’</a:t>
            </a:r>
          </a:p>
        </p:txBody>
      </p:sp>
      <p:sp>
        <p:nvSpPr>
          <p:cNvPr id="578618" name="AutoShape 58"/>
          <p:cNvSpPr>
            <a:spLocks noChangeArrowheads="1"/>
          </p:cNvSpPr>
          <p:nvPr/>
        </p:nvSpPr>
        <p:spPr bwMode="auto">
          <a:xfrm>
            <a:off x="4067175" y="5251450"/>
            <a:ext cx="1079500" cy="536575"/>
          </a:xfrm>
          <a:prstGeom prst="rightArrow">
            <a:avLst>
              <a:gd name="adj1" fmla="val 50000"/>
              <a:gd name="adj2" fmla="val 50296"/>
            </a:avLst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8619" name="Text Box 59"/>
          <p:cNvSpPr txBox="1">
            <a:spLocks noChangeArrowheads="1"/>
          </p:cNvSpPr>
          <p:nvPr/>
        </p:nvSpPr>
        <p:spPr bwMode="auto">
          <a:xfrm>
            <a:off x="5724525" y="612775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8620" name="Text Box 60"/>
          <p:cNvSpPr txBox="1">
            <a:spLocks noChangeArrowheads="1"/>
          </p:cNvSpPr>
          <p:nvPr/>
        </p:nvSpPr>
        <p:spPr bwMode="auto">
          <a:xfrm>
            <a:off x="6948488" y="6127750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8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78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78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78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78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78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78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78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78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78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78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578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78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578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578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578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57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578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578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578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57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57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57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57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57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57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57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57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57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7" dur="500"/>
                                        <p:tgtEl>
                                          <p:spTgt spid="5786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0" dur="500"/>
                                        <p:tgtEl>
                                          <p:spTgt spid="5786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57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57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8587" grpId="0" animBg="1"/>
      <p:bldP spid="578588" grpId="0" animBg="1"/>
      <p:bldP spid="578589" grpId="0" animBg="1"/>
      <p:bldP spid="578590" grpId="0" animBg="1"/>
      <p:bldP spid="578591" grpId="0" animBg="1"/>
      <p:bldP spid="578592" grpId="0" animBg="1"/>
      <p:bldP spid="578593" grpId="0" animBg="1"/>
      <p:bldP spid="578594" grpId="0" animBg="1"/>
      <p:bldP spid="578595" grpId="0" animBg="1"/>
      <p:bldP spid="578596" grpId="0" animBg="1"/>
      <p:bldP spid="578597" grpId="0"/>
      <p:bldP spid="578598" grpId="0"/>
      <p:bldP spid="578599" grpId="0"/>
      <p:bldP spid="578600" grpId="0" animBg="1"/>
      <p:bldP spid="578606" grpId="0" animBg="1"/>
      <p:bldP spid="578607" grpId="0" animBg="1"/>
      <p:bldP spid="578608" grpId="0" animBg="1"/>
      <p:bldP spid="578609" grpId="0" animBg="1"/>
      <p:bldP spid="578610" grpId="0" animBg="1"/>
      <p:bldP spid="578611" grpId="0" animBg="1"/>
      <p:bldP spid="578612" grpId="0" animBg="1"/>
      <p:bldP spid="578613" grpId="0" animBg="1"/>
      <p:bldP spid="578614" grpId="0" animBg="1"/>
      <p:bldP spid="578615" grpId="0"/>
      <p:bldP spid="578615" grpId="1"/>
      <p:bldP spid="578616" grpId="0"/>
      <p:bldP spid="578617" grpId="0"/>
      <p:bldP spid="578617" grpId="1"/>
      <p:bldP spid="578618" grpId="0" animBg="1"/>
      <p:bldP spid="578619" grpId="0"/>
      <p:bldP spid="5786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ハノイの塔（再帰的解法）レベル５</a:t>
            </a:r>
            <a:endParaRPr lang="en-US" altLang="ja-JP"/>
          </a:p>
        </p:txBody>
      </p:sp>
      <p:grpSp>
        <p:nvGrpSpPr>
          <p:cNvPr id="579587" name="Group 3"/>
          <p:cNvGrpSpPr>
            <a:grpSpLocks/>
          </p:cNvGrpSpPr>
          <p:nvPr/>
        </p:nvGrpSpPr>
        <p:grpSpPr bwMode="auto">
          <a:xfrm>
            <a:off x="2879725" y="4581525"/>
            <a:ext cx="3384550" cy="1366838"/>
            <a:chOff x="1814" y="981"/>
            <a:chExt cx="2132" cy="861"/>
          </a:xfrm>
        </p:grpSpPr>
        <p:sp>
          <p:nvSpPr>
            <p:cNvPr id="579588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9589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9590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9591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9592" name="AutoShape 8"/>
          <p:cNvSpPr>
            <a:spLocks noChangeArrowheads="1"/>
          </p:cNvSpPr>
          <p:nvPr/>
        </p:nvSpPr>
        <p:spPr bwMode="auto">
          <a:xfrm>
            <a:off x="3059113" y="4005263"/>
            <a:ext cx="3241675" cy="431800"/>
          </a:xfrm>
          <a:prstGeom prst="curvedDownArrow">
            <a:avLst>
              <a:gd name="adj1" fmla="val 150147"/>
              <a:gd name="adj2" fmla="val 300294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grpSp>
        <p:nvGrpSpPr>
          <p:cNvPr id="579593" name="Group 9"/>
          <p:cNvGrpSpPr>
            <a:grpSpLocks/>
          </p:cNvGrpSpPr>
          <p:nvPr/>
        </p:nvGrpSpPr>
        <p:grpSpPr bwMode="auto">
          <a:xfrm>
            <a:off x="323850" y="2205038"/>
            <a:ext cx="3384550" cy="1366837"/>
            <a:chOff x="1814" y="981"/>
            <a:chExt cx="2132" cy="861"/>
          </a:xfrm>
        </p:grpSpPr>
        <p:sp>
          <p:nvSpPr>
            <p:cNvPr id="579594" name="Rectangle 10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9595" name="Rectangle 11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9596" name="Rectangle 12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9597" name="Rectangle 13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579598" name="Group 14"/>
          <p:cNvGrpSpPr>
            <a:grpSpLocks/>
          </p:cNvGrpSpPr>
          <p:nvPr/>
        </p:nvGrpSpPr>
        <p:grpSpPr bwMode="auto">
          <a:xfrm>
            <a:off x="5364163" y="2205038"/>
            <a:ext cx="3384550" cy="1366837"/>
            <a:chOff x="1814" y="981"/>
            <a:chExt cx="2132" cy="861"/>
          </a:xfrm>
        </p:grpSpPr>
        <p:sp>
          <p:nvSpPr>
            <p:cNvPr id="579599" name="Rectangle 15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9600" name="Rectangle 16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9601" name="Rectangle 17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9602" name="Rectangle 18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9603" name="Text Box 19"/>
          <p:cNvSpPr txBox="1">
            <a:spLocks noChangeArrowheads="1"/>
          </p:cNvSpPr>
          <p:nvPr/>
        </p:nvSpPr>
        <p:spPr bwMode="auto">
          <a:xfrm>
            <a:off x="1403350" y="3968750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１</a:t>
            </a:r>
          </a:p>
        </p:txBody>
      </p:sp>
      <p:sp>
        <p:nvSpPr>
          <p:cNvPr id="579604" name="Text Box 20"/>
          <p:cNvSpPr txBox="1">
            <a:spLocks noChangeArrowheads="1"/>
          </p:cNvSpPr>
          <p:nvPr/>
        </p:nvSpPr>
        <p:spPr bwMode="auto">
          <a:xfrm>
            <a:off x="3924300" y="6345238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２</a:t>
            </a:r>
          </a:p>
        </p:txBody>
      </p:sp>
      <p:sp>
        <p:nvSpPr>
          <p:cNvPr id="579605" name="Text Box 21"/>
          <p:cNvSpPr txBox="1">
            <a:spLocks noChangeArrowheads="1"/>
          </p:cNvSpPr>
          <p:nvPr/>
        </p:nvSpPr>
        <p:spPr bwMode="auto">
          <a:xfrm>
            <a:off x="6434138" y="3968750"/>
            <a:ext cx="1233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３</a:t>
            </a:r>
          </a:p>
        </p:txBody>
      </p:sp>
      <p:sp>
        <p:nvSpPr>
          <p:cNvPr id="579606" name="Text Box 22"/>
          <p:cNvSpPr txBox="1">
            <a:spLocks noChangeArrowheads="1"/>
          </p:cNvSpPr>
          <p:nvPr/>
        </p:nvSpPr>
        <p:spPr bwMode="auto">
          <a:xfrm>
            <a:off x="630238" y="3587750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  <a:r>
              <a:rPr lang="en-US" altLang="ja-JP" sz="2000"/>
              <a:t>’’</a:t>
            </a:r>
          </a:p>
        </p:txBody>
      </p:sp>
      <p:sp>
        <p:nvSpPr>
          <p:cNvPr id="579607" name="Text Box 23"/>
          <p:cNvSpPr txBox="1">
            <a:spLocks noChangeArrowheads="1"/>
          </p:cNvSpPr>
          <p:nvPr/>
        </p:nvSpPr>
        <p:spPr bwMode="auto">
          <a:xfrm>
            <a:off x="1781175" y="3587750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  <a:r>
              <a:rPr lang="en-US" altLang="ja-JP" sz="2000"/>
              <a:t>’’</a:t>
            </a:r>
          </a:p>
        </p:txBody>
      </p:sp>
      <p:sp>
        <p:nvSpPr>
          <p:cNvPr id="579608" name="Text Box 24"/>
          <p:cNvSpPr txBox="1">
            <a:spLocks noChangeArrowheads="1"/>
          </p:cNvSpPr>
          <p:nvPr/>
        </p:nvSpPr>
        <p:spPr bwMode="auto">
          <a:xfrm>
            <a:off x="2933700" y="3587750"/>
            <a:ext cx="487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  <a:r>
              <a:rPr lang="en-US" altLang="ja-JP" sz="2000"/>
              <a:t>’’</a:t>
            </a:r>
          </a:p>
        </p:txBody>
      </p:sp>
      <p:sp>
        <p:nvSpPr>
          <p:cNvPr id="579609" name="Text Box 25"/>
          <p:cNvSpPr txBox="1">
            <a:spLocks noChangeArrowheads="1"/>
          </p:cNvSpPr>
          <p:nvPr/>
        </p:nvSpPr>
        <p:spPr bwMode="auto">
          <a:xfrm>
            <a:off x="3149600" y="5999163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  <a:r>
              <a:rPr lang="en-US" altLang="ja-JP" sz="2000"/>
              <a:t>’’</a:t>
            </a:r>
          </a:p>
        </p:txBody>
      </p:sp>
      <p:sp>
        <p:nvSpPr>
          <p:cNvPr id="579610" name="Text Box 26"/>
          <p:cNvSpPr txBox="1">
            <a:spLocks noChangeArrowheads="1"/>
          </p:cNvSpPr>
          <p:nvPr/>
        </p:nvSpPr>
        <p:spPr bwMode="auto">
          <a:xfrm>
            <a:off x="4300538" y="5999163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  <a:r>
              <a:rPr lang="en-US" altLang="ja-JP" sz="2000"/>
              <a:t>’’</a:t>
            </a:r>
          </a:p>
        </p:txBody>
      </p:sp>
      <p:sp>
        <p:nvSpPr>
          <p:cNvPr id="579611" name="Text Box 27"/>
          <p:cNvSpPr txBox="1">
            <a:spLocks noChangeArrowheads="1"/>
          </p:cNvSpPr>
          <p:nvPr/>
        </p:nvSpPr>
        <p:spPr bwMode="auto">
          <a:xfrm>
            <a:off x="5453063" y="5999163"/>
            <a:ext cx="487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  <a:r>
              <a:rPr lang="en-US" altLang="ja-JP" sz="2000"/>
              <a:t>’’</a:t>
            </a:r>
          </a:p>
        </p:txBody>
      </p:sp>
      <p:sp>
        <p:nvSpPr>
          <p:cNvPr id="579612" name="Text Box 28"/>
          <p:cNvSpPr txBox="1">
            <a:spLocks noChangeArrowheads="1"/>
          </p:cNvSpPr>
          <p:nvPr/>
        </p:nvSpPr>
        <p:spPr bwMode="auto">
          <a:xfrm>
            <a:off x="5657850" y="3587750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  <a:r>
              <a:rPr lang="en-US" altLang="ja-JP" sz="2000"/>
              <a:t>’’</a:t>
            </a:r>
          </a:p>
        </p:txBody>
      </p:sp>
      <p:sp>
        <p:nvSpPr>
          <p:cNvPr id="579613" name="Text Box 29"/>
          <p:cNvSpPr txBox="1">
            <a:spLocks noChangeArrowheads="1"/>
          </p:cNvSpPr>
          <p:nvPr/>
        </p:nvSpPr>
        <p:spPr bwMode="auto">
          <a:xfrm>
            <a:off x="6808788" y="3587750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  <a:r>
              <a:rPr lang="en-US" altLang="ja-JP" sz="2000"/>
              <a:t>’’</a:t>
            </a:r>
          </a:p>
        </p:txBody>
      </p:sp>
      <p:sp>
        <p:nvSpPr>
          <p:cNvPr id="579614" name="Text Box 30"/>
          <p:cNvSpPr txBox="1">
            <a:spLocks noChangeArrowheads="1"/>
          </p:cNvSpPr>
          <p:nvPr/>
        </p:nvSpPr>
        <p:spPr bwMode="auto">
          <a:xfrm>
            <a:off x="7961313" y="3587750"/>
            <a:ext cx="487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  <a:r>
              <a:rPr lang="en-US" altLang="ja-JP" sz="2000"/>
              <a:t>’’</a:t>
            </a:r>
          </a:p>
        </p:txBody>
      </p:sp>
      <p:sp>
        <p:nvSpPr>
          <p:cNvPr id="579615" name="Rectangle 31"/>
          <p:cNvSpPr>
            <a:spLocks noChangeArrowheads="1"/>
          </p:cNvSpPr>
          <p:nvPr/>
        </p:nvSpPr>
        <p:spPr bwMode="auto">
          <a:xfrm>
            <a:off x="3203575" y="5661025"/>
            <a:ext cx="3603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9616" name="Rectangle 32"/>
          <p:cNvSpPr>
            <a:spLocks noChangeArrowheads="1"/>
          </p:cNvSpPr>
          <p:nvPr/>
        </p:nvSpPr>
        <p:spPr bwMode="auto">
          <a:xfrm>
            <a:off x="5580063" y="5661025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9617" name="AutoShape 33"/>
          <p:cNvSpPr>
            <a:spLocks noChangeArrowheads="1"/>
          </p:cNvSpPr>
          <p:nvPr/>
        </p:nvSpPr>
        <p:spPr bwMode="auto">
          <a:xfrm>
            <a:off x="827088" y="1844675"/>
            <a:ext cx="2376487" cy="2376488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9618" name="AutoShape 34"/>
          <p:cNvSpPr>
            <a:spLocks noChangeArrowheads="1"/>
          </p:cNvSpPr>
          <p:nvPr/>
        </p:nvSpPr>
        <p:spPr bwMode="auto">
          <a:xfrm>
            <a:off x="5867400" y="1844675"/>
            <a:ext cx="2376488" cy="2376488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9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79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9617" grpId="0" animBg="1"/>
      <p:bldP spid="579618" grpId="0" animBg="1"/>
    </p:bld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4743</TotalTime>
  <Words>255</Words>
  <Application>Microsoft Office PowerPoint</Application>
  <PresentationFormat>画面に合わせる (4:3)</PresentationFormat>
  <Paragraphs>101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ＭＳ Ｐ明朝</vt:lpstr>
      <vt:lpstr>Arial</vt:lpstr>
      <vt:lpstr>Times New Roman</vt:lpstr>
      <vt:lpstr>Wingdings</vt:lpstr>
      <vt:lpstr>1_Pixel</vt:lpstr>
      <vt:lpstr>プログラミングⅠ</vt:lpstr>
      <vt:lpstr>ハノイの塔（ルール）</vt:lpstr>
      <vt:lpstr>ハノイの塔（再帰的解法）レベル０</vt:lpstr>
      <vt:lpstr>ハノイの塔（再帰的解法）レベル１</vt:lpstr>
      <vt:lpstr>ハノイの塔（再帰的解法）レベル１</vt:lpstr>
      <vt:lpstr>ハノイの塔（再帰的手法）レベル１</vt:lpstr>
      <vt:lpstr>ハノイの塔（再帰的解法）レベル１</vt:lpstr>
      <vt:lpstr>ハノイの塔（再帰的解法）レベル１</vt:lpstr>
      <vt:lpstr>ハノイの塔（再帰的解法）レベル５</vt:lpstr>
      <vt:lpstr>ハノイの塔（再帰的解法）全体</vt:lpstr>
      <vt:lpstr>参考：ハノイの塔（直接的解法）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プログラミングⅠ</dc:title>
  <dc:creator>幸山直人</dc:creator>
  <cp:lastModifiedBy>Naoto KOUYAMA</cp:lastModifiedBy>
  <cp:revision>527</cp:revision>
  <dcterms:created xsi:type="dcterms:W3CDTF">1601-01-01T00:00:00Z</dcterms:created>
  <dcterms:modified xsi:type="dcterms:W3CDTF">2016-04-03T16:58:25Z</dcterms:modified>
</cp:coreProperties>
</file>