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72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流れ図～</a:t>
            </a:r>
          </a:p>
        </p:txBody>
      </p:sp>
      <p:sp>
        <p:nvSpPr>
          <p:cNvPr id="502788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4743</TotalTime>
  <Words>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526</cp:revision>
  <dcterms:created xsi:type="dcterms:W3CDTF">1601-01-01T00:00:00Z</dcterms:created>
  <dcterms:modified xsi:type="dcterms:W3CDTF">2016-04-03T16:57:42Z</dcterms:modified>
</cp:coreProperties>
</file>