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753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EDEDE"/>
    <a:srgbClr val="C0C0C0"/>
    <a:srgbClr val="FFFF0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3E60C4D-C12D-4E89-A058-B9C3825F89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6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277D37D-0F77-4BE9-973B-00F1BE5C69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chemeClr val="tx1"/>
                </a:solidFill>
              </a:rPr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2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79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6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89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49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800" b="1" dirty="0" smtClean="0">
                <a:solidFill>
                  <a:schemeClr val="bg1"/>
                </a:solidFill>
              </a:rPr>
              <a:t>2016</a:t>
            </a:r>
            <a:r>
              <a:rPr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lang="ja-JP" altLang="en-US" sz="1800" b="1" dirty="0">
                <a:solidFill>
                  <a:schemeClr val="bg1"/>
                </a:solidFill>
              </a:rPr>
              <a:t>　プログラミング</a:t>
            </a:r>
            <a:r>
              <a:rPr lang="en-US" altLang="ja-JP" sz="1800" b="1" dirty="0">
                <a:solidFill>
                  <a:schemeClr val="bg1"/>
                </a:solidFill>
              </a:rPr>
              <a:t>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プログラミング</a:t>
            </a:r>
            <a:r>
              <a:rPr lang="en-US" altLang="ja-JP"/>
              <a:t>Ⅰ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3600"/>
              <a:t>～ 誤差～</a:t>
            </a:r>
          </a:p>
        </p:txBody>
      </p:sp>
      <p:sp>
        <p:nvSpPr>
          <p:cNvPr id="537604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</a:rPr>
              <a:t>2016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年度</a:t>
            </a:r>
            <a:endParaRPr lang="ja-JP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4743</TotalTime>
  <Words>7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Arial</vt:lpstr>
      <vt:lpstr>Times New Roman</vt:lpstr>
      <vt:lpstr>Wingdings</vt:lpstr>
      <vt:lpstr>1_Pixel</vt:lpstr>
      <vt:lpstr>プログラミングⅠ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プログラミングⅠ</dc:title>
  <dc:creator>幸山直人</dc:creator>
  <cp:lastModifiedBy>Naoto KOUYAMA</cp:lastModifiedBy>
  <cp:revision>528</cp:revision>
  <dcterms:created xsi:type="dcterms:W3CDTF">1601-01-01T00:00:00Z</dcterms:created>
  <dcterms:modified xsi:type="dcterms:W3CDTF">2016-04-03T17:04:49Z</dcterms:modified>
</cp:coreProperties>
</file>