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4"/>
  </p:notesMasterIdLst>
  <p:handoutMasterIdLst>
    <p:handoutMasterId r:id="rId15"/>
  </p:handoutMasterIdLst>
  <p:sldIdLst>
    <p:sldId id="678" r:id="rId2"/>
    <p:sldId id="680" r:id="rId3"/>
    <p:sldId id="681" r:id="rId4"/>
    <p:sldId id="683" r:id="rId5"/>
    <p:sldId id="684" r:id="rId6"/>
    <p:sldId id="686" r:id="rId7"/>
    <p:sldId id="687" r:id="rId8"/>
    <p:sldId id="689" r:id="rId9"/>
    <p:sldId id="690" r:id="rId10"/>
    <p:sldId id="691" r:id="rId11"/>
    <p:sldId id="692" r:id="rId12"/>
    <p:sldId id="69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000" smtClean="0"/>
              <a:t>～ はじめてのプログラミング</a:t>
            </a:r>
            <a:r>
              <a:rPr lang="en-US" altLang="ja-JP" sz="3000" smtClean="0"/>
              <a:t> </a:t>
            </a:r>
            <a:r>
              <a:rPr lang="ja-JP" altLang="en-US" sz="3000" smtClean="0"/>
              <a:t>～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716" y="2768684"/>
            <a:ext cx="5158740" cy="3756660"/>
          </a:xfrm>
          <a:prstGeom prst="rect">
            <a:avLst/>
          </a:prstGeom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コンパイル＆リンク（２）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Visual Studio </a:t>
            </a:r>
            <a:r>
              <a:rPr lang="ja-JP" altLang="en-US" smtClean="0"/>
              <a:t>コマンド プロンプト </a:t>
            </a:r>
            <a:r>
              <a:rPr lang="en-US" altLang="ja-JP" smtClean="0"/>
              <a:t>(2010)</a:t>
            </a:r>
            <a:r>
              <a:rPr lang="ja-JP" altLang="en-US" smtClean="0"/>
              <a:t>」からコマンド「</a:t>
            </a:r>
            <a:r>
              <a:rPr lang="en-US" altLang="ja-JP" smtClean="0"/>
              <a:t>cl</a:t>
            </a:r>
            <a:r>
              <a:rPr lang="ja-JP" altLang="en-US" smtClean="0"/>
              <a:t>」を使ってコンパイルする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ja-JP" altLang="en-US" smtClean="0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 flipV="1">
            <a:off x="4883150" y="4868863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768684"/>
            <a:ext cx="5158740" cy="3756660"/>
          </a:xfrm>
          <a:prstGeom prst="rect">
            <a:avLst/>
          </a:prstGeom>
        </p:spPr>
      </p:pic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実行可能ファイルの実行（１）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正しくコンパイルされると実行可能ファイル「</a:t>
            </a:r>
            <a:r>
              <a:rPr lang="en-US" altLang="ja-JP" dirty="0" smtClean="0"/>
              <a:t>hello.exe</a:t>
            </a:r>
            <a:r>
              <a:rPr lang="ja-JP" altLang="en-US" dirty="0" smtClean="0"/>
              <a:t>」が生成される</a:t>
            </a:r>
            <a:br>
              <a:rPr lang="ja-JP" altLang="en-US" dirty="0" smtClean="0"/>
            </a:br>
            <a:r>
              <a:rPr lang="ja-JP" altLang="en-US" dirty="0" smtClean="0"/>
              <a:t>コマンド「</a:t>
            </a:r>
            <a:r>
              <a:rPr lang="en-US" altLang="ja-JP" dirty="0" err="1" smtClean="0"/>
              <a:t>dir</a:t>
            </a:r>
            <a:r>
              <a:rPr lang="ja-JP" altLang="en-US" dirty="0" smtClean="0"/>
              <a:t>」を</a:t>
            </a:r>
            <a:br>
              <a:rPr lang="ja-JP" altLang="en-US" dirty="0" smtClean="0"/>
            </a:br>
            <a:r>
              <a:rPr lang="ja-JP" altLang="en-US" dirty="0" smtClean="0"/>
              <a:t>使って確認する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H="1" flipV="1">
            <a:off x="4572000" y="4437112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 flipH="1" flipV="1">
            <a:off x="6732588" y="5589240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32" y="2912700"/>
            <a:ext cx="5158740" cy="3756660"/>
          </a:xfrm>
          <a:prstGeom prst="rect">
            <a:avLst/>
          </a:prstGeom>
        </p:spPr>
      </p:pic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実行可能ファイルの実行（２）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実行可能ファイル「</a:t>
            </a:r>
            <a:r>
              <a:rPr lang="en-US" altLang="ja-JP" smtClean="0"/>
              <a:t>hello.exe</a:t>
            </a:r>
            <a:r>
              <a:rPr lang="ja-JP" altLang="en-US" smtClean="0"/>
              <a:t>」を実行する</a:t>
            </a:r>
          </a:p>
        </p:txBody>
      </p:sp>
      <p:sp>
        <p:nvSpPr>
          <p:cNvPr id="46085" name="Line 8"/>
          <p:cNvSpPr>
            <a:spLocks noChangeShapeType="1"/>
          </p:cNvSpPr>
          <p:nvPr/>
        </p:nvSpPr>
        <p:spPr bwMode="auto">
          <a:xfrm flipH="1" flipV="1">
            <a:off x="4884738" y="6088063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6" name="Line 9"/>
          <p:cNvSpPr>
            <a:spLocks noChangeShapeType="1"/>
          </p:cNvSpPr>
          <p:nvPr/>
        </p:nvSpPr>
        <p:spPr bwMode="auto">
          <a:xfrm flipH="1" flipV="1">
            <a:off x="4668838" y="6232525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7" name="Text Box 10"/>
          <p:cNvSpPr txBox="1">
            <a:spLocks noChangeArrowheads="1"/>
          </p:cNvSpPr>
          <p:nvPr/>
        </p:nvSpPr>
        <p:spPr bwMode="auto">
          <a:xfrm>
            <a:off x="533400" y="2133600"/>
            <a:ext cx="8215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b="0">
                <a:solidFill>
                  <a:srgbClr val="0000FF"/>
                </a:solidFill>
              </a:rPr>
              <a:t>「</a:t>
            </a:r>
            <a:r>
              <a:rPr lang="en-US" altLang="ja-JP" sz="3600" b="0">
                <a:solidFill>
                  <a:srgbClr val="0000FF"/>
                </a:solidFill>
              </a:rPr>
              <a:t>Hello World</a:t>
            </a:r>
            <a:r>
              <a:rPr lang="ja-JP" altLang="en-US" sz="3600" b="0">
                <a:solidFill>
                  <a:srgbClr val="0000FF"/>
                </a:solidFill>
              </a:rPr>
              <a:t>」と表示されれば成功です！</a:t>
            </a:r>
            <a:endParaRPr lang="en-US" altLang="ja-JP" sz="3600" b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プログラミングの大まかな流れ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95275" y="1928813"/>
            <a:ext cx="3814763" cy="5445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0">
                <a:solidFill>
                  <a:srgbClr val="0000FF"/>
                </a:solidFill>
              </a:rPr>
              <a:t>ソースプログラムの作成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693738" y="3802063"/>
            <a:ext cx="3017837" cy="5445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0">
                <a:solidFill>
                  <a:srgbClr val="0000FF"/>
                </a:solidFill>
              </a:rPr>
              <a:t>コンパイル＆リンク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250825" y="5640388"/>
            <a:ext cx="3903663" cy="5445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0">
                <a:solidFill>
                  <a:srgbClr val="0000FF"/>
                </a:solidFill>
              </a:rPr>
              <a:t>実行可能ファイルの実行</a:t>
            </a:r>
          </a:p>
        </p:txBody>
      </p:sp>
      <p:sp>
        <p:nvSpPr>
          <p:cNvPr id="35846" name="AutoShape 7"/>
          <p:cNvSpPr>
            <a:spLocks noChangeArrowheads="1"/>
          </p:cNvSpPr>
          <p:nvPr/>
        </p:nvSpPr>
        <p:spPr bwMode="auto">
          <a:xfrm>
            <a:off x="1914525" y="2474913"/>
            <a:ext cx="576263" cy="1295400"/>
          </a:xfrm>
          <a:prstGeom prst="downArrow">
            <a:avLst>
              <a:gd name="adj1" fmla="val 50000"/>
              <a:gd name="adj2" fmla="val 56198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5847" name="AutoShape 8"/>
          <p:cNvSpPr>
            <a:spLocks noChangeArrowheads="1"/>
          </p:cNvSpPr>
          <p:nvPr/>
        </p:nvSpPr>
        <p:spPr bwMode="auto">
          <a:xfrm>
            <a:off x="1916113" y="4346575"/>
            <a:ext cx="576262" cy="1295400"/>
          </a:xfrm>
          <a:prstGeom prst="downArrow">
            <a:avLst>
              <a:gd name="adj1" fmla="val 50000"/>
              <a:gd name="adj2" fmla="val 56198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4284663" y="1844675"/>
            <a:ext cx="469070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 dirty="0"/>
              <a:t>テキストエディタでソースプログラムを作成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 dirty="0"/>
              <a:t>拡張子を「</a:t>
            </a:r>
            <a:r>
              <a:rPr lang="en-US" altLang="ja-JP" sz="2000" dirty="0">
                <a:latin typeface="Courier New" panose="02070309020205020404" pitchFamily="49" charset="0"/>
              </a:rPr>
              <a:t>.c</a:t>
            </a:r>
            <a:r>
              <a:rPr lang="ja-JP" altLang="en-US" sz="2000" b="0" dirty="0"/>
              <a:t>」として保存（</a:t>
            </a:r>
            <a:r>
              <a:rPr lang="en-US" altLang="ja-JP" sz="2000" dirty="0" err="1">
                <a:latin typeface="Courier New" panose="02070309020205020404" pitchFamily="49" charset="0"/>
              </a:rPr>
              <a:t>hogehoge.c</a:t>
            </a:r>
            <a:r>
              <a:rPr lang="ja-JP" altLang="en-US" sz="2000" b="0" dirty="0" smtClean="0"/>
              <a:t>）</a:t>
            </a:r>
            <a:endParaRPr lang="en-US" altLang="ja-JP" sz="2000" b="0" dirty="0" smtClean="0"/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2000" b="0" dirty="0"/>
              <a:t>なお、この作業を「コーディング」と</a:t>
            </a:r>
            <a:r>
              <a:rPr lang="ja-JP" altLang="en-US" sz="2000" b="0" dirty="0" smtClean="0"/>
              <a:t>呼ぶ</a:t>
            </a:r>
            <a:endParaRPr lang="en-US" altLang="ja-JP" sz="2000" b="0" dirty="0"/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4284663" y="3716338"/>
            <a:ext cx="3724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ソースプログラムを機械語に変換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「</a:t>
            </a:r>
            <a:r>
              <a:rPr lang="en-US" altLang="ja-JP" sz="2000">
                <a:latin typeface="Courier New" panose="02070309020205020404" pitchFamily="49" charset="0"/>
              </a:rPr>
              <a:t>cl hogehoge.c</a:t>
            </a:r>
            <a:r>
              <a:rPr lang="ja-JP" altLang="en-US" sz="2000" b="0"/>
              <a:t>」を実行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4284663" y="5588000"/>
            <a:ext cx="4845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実行可能ファイル（ロードモジュール）を実行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「</a:t>
            </a:r>
            <a:r>
              <a:rPr lang="en-US" altLang="ja-JP" sz="2000">
                <a:latin typeface="Courier New" panose="02070309020205020404" pitchFamily="49" charset="0"/>
              </a:rPr>
              <a:t>hogehoge.exe</a:t>
            </a:r>
            <a:r>
              <a:rPr lang="ja-JP" altLang="en-US" sz="2000" b="0"/>
              <a:t>」を実行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プログラミング環境の構築（１）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Z</a:t>
            </a:r>
            <a:r>
              <a:rPr lang="ja-JP" altLang="en-US" dirty="0" smtClean="0"/>
              <a:t>ドライブ直下にディレクトリ「</a:t>
            </a:r>
            <a:r>
              <a:rPr lang="en-US" altLang="ja-JP" dirty="0" err="1" smtClean="0"/>
              <a:t>src</a:t>
            </a:r>
            <a:r>
              <a:rPr lang="ja-JP" altLang="en-US" dirty="0" smtClean="0"/>
              <a:t>」を作成する</a:t>
            </a:r>
          </a:p>
          <a:p>
            <a:pPr eaLnBrk="1" hangingPunct="1"/>
            <a:r>
              <a:rPr lang="ja-JP" altLang="en-US" dirty="0" smtClean="0"/>
              <a:t>デスクトップのスタートボタンをクリックし、スタート画面からアプリ画面に移行する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「</a:t>
            </a:r>
            <a:r>
              <a:rPr lang="en-US" altLang="ja-JP" dirty="0" smtClean="0"/>
              <a:t>Microsoft Visual Studio 2010</a:t>
            </a:r>
            <a:r>
              <a:rPr lang="ja-JP" altLang="en-US" dirty="0" smtClean="0"/>
              <a:t>」のグループの内、「</a:t>
            </a:r>
            <a:r>
              <a:rPr lang="en-US" altLang="ja-JP" dirty="0" smtClean="0"/>
              <a:t>Visual Studio </a:t>
            </a:r>
            <a:r>
              <a:rPr lang="ja-JP" altLang="en-US" dirty="0" smtClean="0"/>
              <a:t>コマンド プロンプト </a:t>
            </a:r>
            <a:r>
              <a:rPr lang="en-US" altLang="ja-JP" dirty="0" smtClean="0"/>
              <a:t>(2010)</a:t>
            </a:r>
            <a:r>
              <a:rPr lang="ja-JP" altLang="en-US" dirty="0" smtClean="0"/>
              <a:t>」を右</a:t>
            </a:r>
            <a:r>
              <a:rPr lang="ja-JP" altLang="en-US" dirty="0"/>
              <a:t>クリック</a:t>
            </a:r>
            <a:r>
              <a:rPr lang="ja-JP" altLang="en-US" dirty="0" smtClean="0"/>
              <a:t>し「ファイルの場所を開く」を選択する（ディスクトップに移行し、エクスプローラが起動する）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プログラミング環境の構築（２）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その中の「</a:t>
            </a:r>
            <a:r>
              <a:rPr lang="en-US" altLang="ja-JP" dirty="0"/>
              <a:t>Visual Studio </a:t>
            </a:r>
            <a:r>
              <a:rPr lang="ja-JP" altLang="en-US" dirty="0"/>
              <a:t>コマンド プロンプト </a:t>
            </a:r>
            <a:r>
              <a:rPr lang="en-US" altLang="ja-JP" dirty="0"/>
              <a:t>(2010)</a:t>
            </a:r>
            <a:r>
              <a:rPr lang="ja-JP" altLang="en-US" dirty="0"/>
              <a:t>」</a:t>
            </a:r>
            <a:r>
              <a:rPr lang="ja-JP" altLang="en-US" dirty="0" smtClean="0"/>
              <a:t>を右クリックするとメニューが現れるので、コピーし</a:t>
            </a:r>
            <a:r>
              <a:rPr lang="ja-JP" altLang="en-US" dirty="0"/>
              <a:t>、ディスクトップに</a:t>
            </a:r>
            <a:r>
              <a:rPr lang="ja-JP" altLang="en-US" dirty="0" smtClean="0"/>
              <a:t>貼り付ける</a:t>
            </a:r>
            <a:endParaRPr lang="ja-JP" altLang="en-US" dirty="0"/>
          </a:p>
          <a:p>
            <a:pPr eaLnBrk="1" hangingPunct="1"/>
            <a:r>
              <a:rPr lang="ja-JP" altLang="en-US" dirty="0" smtClean="0"/>
              <a:t>ディスクトップに貼り付けた「</a:t>
            </a:r>
            <a:r>
              <a:rPr lang="en-US" altLang="ja-JP" dirty="0" smtClean="0"/>
              <a:t>Visual Studio </a:t>
            </a:r>
            <a:r>
              <a:rPr lang="ja-JP" altLang="en-US" dirty="0" smtClean="0"/>
              <a:t>コマンド プロンプト </a:t>
            </a:r>
            <a:r>
              <a:rPr lang="en-US" altLang="ja-JP" dirty="0" smtClean="0"/>
              <a:t>(2010)</a:t>
            </a:r>
            <a:r>
              <a:rPr lang="ja-JP" altLang="en-US" dirty="0" smtClean="0"/>
              <a:t>」を右クリックし、「プロパティ」を選択する</a:t>
            </a:r>
          </a:p>
          <a:p>
            <a:pPr eaLnBrk="1" hangingPunct="1"/>
            <a:r>
              <a:rPr lang="ja-JP" altLang="en-US" dirty="0"/>
              <a:t>直</a:t>
            </a:r>
            <a:r>
              <a:rPr lang="ja-JP" altLang="en-US" dirty="0" smtClean="0"/>
              <a:t>ちにコンパイルできるように作業フォルダーを「</a:t>
            </a:r>
            <a:r>
              <a:rPr lang="en-US" altLang="ja-JP" dirty="0"/>
              <a:t>” C:\Program Files (x86)\Microsoft Visual Studio </a:t>
            </a:r>
            <a:r>
              <a:rPr lang="en-US" altLang="ja-JP" dirty="0" smtClean="0"/>
              <a:t>10.0\VC\”</a:t>
            </a:r>
            <a:r>
              <a:rPr lang="ja-JP" altLang="en-US" dirty="0" smtClean="0"/>
              <a:t>」から「</a:t>
            </a:r>
            <a:r>
              <a:rPr lang="en-US" altLang="ja-JP" dirty="0" smtClean="0"/>
              <a:t>”z:\</a:t>
            </a:r>
            <a:r>
              <a:rPr lang="en-US" altLang="ja-JP" dirty="0" err="1" smtClean="0"/>
              <a:t>src</a:t>
            </a:r>
            <a:r>
              <a:rPr lang="en-US" altLang="ja-JP" dirty="0" smtClean="0"/>
              <a:t>\”</a:t>
            </a:r>
            <a:r>
              <a:rPr lang="ja-JP" altLang="en-US" dirty="0" smtClean="0"/>
              <a:t>」に書き換える</a:t>
            </a:r>
          </a:p>
          <a:p>
            <a:pPr eaLnBrk="1" hangingPunct="1"/>
            <a:endParaRPr lang="ja-JP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プログラミング環境の構築（３）</a:t>
            </a:r>
            <a:endParaRPr lang="en-US" altLang="ja-JP" smtClean="0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5795963" y="3425825"/>
            <a:ext cx="30527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b="0">
                <a:solidFill>
                  <a:srgbClr val="FF0000"/>
                </a:solidFill>
              </a:rPr>
              <a:t>ココを書き換える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56" y="1628800"/>
            <a:ext cx="3398520" cy="4625340"/>
          </a:xfrm>
          <a:prstGeom prst="rect">
            <a:avLst/>
          </a:prstGeom>
        </p:spPr>
      </p:pic>
      <p:sp>
        <p:nvSpPr>
          <p:cNvPr id="38916" name="Line 6"/>
          <p:cNvSpPr>
            <a:spLocks noChangeShapeType="1"/>
          </p:cNvSpPr>
          <p:nvPr/>
        </p:nvSpPr>
        <p:spPr bwMode="auto">
          <a:xfrm flipH="1">
            <a:off x="2916238" y="3716338"/>
            <a:ext cx="28082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プログラミング環境の構築（４）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Visual Studio </a:t>
            </a:r>
            <a:r>
              <a:rPr lang="ja-JP" altLang="en-US" smtClean="0"/>
              <a:t>コマンド プロンプト </a:t>
            </a:r>
            <a:r>
              <a:rPr lang="en-US" altLang="ja-JP" smtClean="0"/>
              <a:t>(2010)</a:t>
            </a:r>
            <a:r>
              <a:rPr lang="ja-JP" altLang="en-US" smtClean="0"/>
              <a:t>」をダブルクリックする（これで準備が整いました）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630" y="2852936"/>
            <a:ext cx="5158740" cy="3756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ソースプログラムの作成（１）</a:t>
            </a:r>
            <a:endParaRPr lang="en-US" altLang="ja-JP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テキストエディタ（秀丸）を起動し、以下のプログラムを入力する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403350" y="2781300"/>
            <a:ext cx="5400675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#include &lt;stdio.h&gt;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400">
              <a:solidFill>
                <a:srgbClr val="0000FF"/>
              </a:solidFill>
              <a:latin typeface="Courier New" panose="02070309020205020404" pitchFamily="49" charset="0"/>
              <a:ea typeface="MS UI Gothic" panose="020B0600070205080204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int main(void)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    printf(“Hello</a:t>
            </a:r>
            <a:r>
              <a:rPr lang="ja-JP" altLang="en-US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　</a:t>
            </a: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World\n”);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400">
              <a:solidFill>
                <a:srgbClr val="0000FF"/>
              </a:solidFill>
              <a:latin typeface="Courier New" panose="02070309020205020404" pitchFamily="49" charset="0"/>
              <a:ea typeface="MS UI Gothic" panose="020B0600070205080204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    return 0;</a:t>
            </a:r>
            <a:endParaRPr lang="ja-JP" altLang="en-US" sz="2400">
              <a:solidFill>
                <a:srgbClr val="0000FF"/>
              </a:solidFill>
              <a:latin typeface="Courier New" panose="02070309020205020404" pitchFamily="49" charset="0"/>
              <a:ea typeface="MS UI Gothic" panose="020B0600070205080204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900113" y="4797425"/>
            <a:ext cx="12239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5867400" y="4076700"/>
            <a:ext cx="1152525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0" y="4005263"/>
            <a:ext cx="1279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段下げは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「</a:t>
            </a:r>
            <a:r>
              <a:rPr lang="en-US" altLang="ja-JP" sz="2000" b="0">
                <a:solidFill>
                  <a:srgbClr val="FF0000"/>
                </a:solidFill>
              </a:rPr>
              <a:t>tab</a:t>
            </a:r>
            <a:r>
              <a:rPr lang="ja-JP" altLang="en-US" sz="2000" b="0">
                <a:solidFill>
                  <a:srgbClr val="FF0000"/>
                </a:solidFill>
              </a:rPr>
              <a:t>」キー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を使う</a:t>
            </a:r>
            <a:endParaRPr lang="en-US" altLang="ja-JP" sz="2000" b="0">
              <a:solidFill>
                <a:srgbClr val="FF0000"/>
              </a:solidFill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937375" y="2924175"/>
            <a:ext cx="210185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「</a:t>
            </a:r>
            <a:r>
              <a:rPr lang="en-US" altLang="ja-JP" sz="2400">
                <a:solidFill>
                  <a:srgbClr val="FF0000"/>
                </a:solidFill>
                <a:latin typeface="Courier New" panose="02070309020205020404" pitchFamily="49" charset="0"/>
              </a:rPr>
              <a:t>\</a:t>
            </a:r>
            <a:r>
              <a:rPr lang="ja-JP" altLang="en-US" sz="2000" b="0">
                <a:solidFill>
                  <a:srgbClr val="FF0000"/>
                </a:solidFill>
              </a:rPr>
              <a:t>」の入力には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キーボード右下の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「</a:t>
            </a:r>
            <a:r>
              <a:rPr lang="ja-JP" altLang="en-US" sz="2400">
                <a:solidFill>
                  <a:srgbClr val="FF0000"/>
                </a:solidFill>
              </a:rPr>
              <a:t>＼</a:t>
            </a:r>
            <a:r>
              <a:rPr lang="ja-JP" altLang="en-US" sz="2000" b="0">
                <a:solidFill>
                  <a:srgbClr val="FF0000"/>
                </a:solidFill>
              </a:rPr>
              <a:t>」キーを使う</a:t>
            </a:r>
            <a:endParaRPr lang="en-US" altLang="ja-JP" sz="2000" b="0">
              <a:solidFill>
                <a:srgbClr val="FF0000"/>
              </a:solidFill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900113" y="4797425"/>
            <a:ext cx="1223962" cy="792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3212976"/>
            <a:ext cx="5143500" cy="3383280"/>
          </a:xfrm>
          <a:prstGeom prst="rect">
            <a:avLst/>
          </a:prstGeom>
        </p:spPr>
      </p:pic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ソースプログラムの作成（２）</a:t>
            </a:r>
            <a:endParaRPr lang="en-US" altLang="ja-JP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メニューの「ファイル」から「保存」を選択し、ファイル名「</a:t>
            </a:r>
            <a:r>
              <a:rPr lang="en-US" altLang="ja-JP" dirty="0" err="1" smtClean="0"/>
              <a:t>hello.c</a:t>
            </a:r>
            <a:r>
              <a:rPr lang="ja-JP" altLang="en-US" dirty="0" smtClean="0"/>
              <a:t>」でディレクトリ「</a:t>
            </a:r>
            <a:r>
              <a:rPr lang="en-US" altLang="ja-JP" dirty="0"/>
              <a:t>Z</a:t>
            </a:r>
            <a:r>
              <a:rPr lang="en-US" altLang="ja-JP" dirty="0" smtClean="0"/>
              <a:t>:\src</a:t>
            </a:r>
            <a:r>
              <a:rPr lang="ja-JP" altLang="en-US" dirty="0" smtClean="0"/>
              <a:t>」に保存する</a:t>
            </a:r>
            <a:endParaRPr lang="en-US" altLang="ja-JP" dirty="0" smtClean="0"/>
          </a:p>
        </p:txBody>
      </p:sp>
      <p:sp>
        <p:nvSpPr>
          <p:cNvPr id="41989" name="Line 13"/>
          <p:cNvSpPr>
            <a:spLocks noChangeShapeType="1"/>
          </p:cNvSpPr>
          <p:nvPr/>
        </p:nvSpPr>
        <p:spPr bwMode="auto">
          <a:xfrm flipH="1" flipV="1">
            <a:off x="4283868" y="5877272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990" name="Line 14"/>
          <p:cNvSpPr>
            <a:spLocks noChangeShapeType="1"/>
          </p:cNvSpPr>
          <p:nvPr/>
        </p:nvSpPr>
        <p:spPr bwMode="auto">
          <a:xfrm flipH="1" flipV="1">
            <a:off x="5076056" y="6021288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991" name="Line 15"/>
          <p:cNvSpPr>
            <a:spLocks noChangeShapeType="1"/>
          </p:cNvSpPr>
          <p:nvPr/>
        </p:nvSpPr>
        <p:spPr bwMode="auto">
          <a:xfrm flipH="1" flipV="1">
            <a:off x="3419872" y="3573016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840692"/>
            <a:ext cx="5158740" cy="3756660"/>
          </a:xfrm>
          <a:prstGeom prst="rect">
            <a:avLst/>
          </a:prstGeom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コンパイル＆リンク（１）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「</a:t>
            </a:r>
            <a:r>
              <a:rPr lang="en-US" altLang="ja-JP" dirty="0" smtClean="0"/>
              <a:t>Visual Studio </a:t>
            </a:r>
            <a:r>
              <a:rPr lang="ja-JP" altLang="en-US" dirty="0" smtClean="0"/>
              <a:t>コマンド プロンプト </a:t>
            </a:r>
            <a:r>
              <a:rPr lang="en-US" altLang="ja-JP" dirty="0" smtClean="0"/>
              <a:t>(2010)</a:t>
            </a:r>
            <a:r>
              <a:rPr lang="ja-JP" altLang="en-US" dirty="0" smtClean="0"/>
              <a:t>」からソースファイル「</a:t>
            </a:r>
            <a:r>
              <a:rPr lang="en-US" altLang="ja-JP" dirty="0" err="1" smtClean="0"/>
              <a:t>hello.c</a:t>
            </a:r>
            <a:r>
              <a:rPr lang="ja-JP" altLang="en-US" dirty="0" smtClean="0"/>
              <a:t>」がディレクトリ「</a:t>
            </a:r>
            <a:r>
              <a:rPr lang="en-US" altLang="ja-JP" dirty="0" err="1" smtClean="0"/>
              <a:t>src</a:t>
            </a:r>
            <a:r>
              <a:rPr lang="ja-JP" altLang="en-US" dirty="0" smtClean="0"/>
              <a:t>」にあるか</a:t>
            </a:r>
            <a:br>
              <a:rPr lang="ja-JP" altLang="en-US" dirty="0" smtClean="0"/>
            </a:br>
            <a:r>
              <a:rPr lang="ja-JP" altLang="en-US" dirty="0" smtClean="0"/>
              <a:t>コマンド「</a:t>
            </a:r>
            <a:r>
              <a:rPr lang="en-US" altLang="ja-JP" dirty="0" err="1" smtClean="0"/>
              <a:t>dir</a:t>
            </a:r>
            <a:r>
              <a:rPr lang="ja-JP" altLang="en-US" dirty="0" smtClean="0"/>
              <a:t>」を</a:t>
            </a:r>
            <a:br>
              <a:rPr lang="ja-JP" altLang="en-US" dirty="0" smtClean="0"/>
            </a:br>
            <a:r>
              <a:rPr lang="ja-JP" altLang="en-US" dirty="0" smtClean="0"/>
              <a:t>使って確認する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 flipV="1">
            <a:off x="4572000" y="3429000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 flipV="1">
            <a:off x="6588125" y="4508500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4667</TotalTime>
  <Words>467</Words>
  <Application>Microsoft Office PowerPoint</Application>
  <PresentationFormat>画面に合わせる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ＭＳ Ｐゴシック</vt:lpstr>
      <vt:lpstr>ＭＳ Ｐ明朝</vt:lpstr>
      <vt:lpstr>MS UI Gothic</vt:lpstr>
      <vt:lpstr>Arial</vt:lpstr>
      <vt:lpstr>Courier New</vt:lpstr>
      <vt:lpstr>Times New Roman</vt:lpstr>
      <vt:lpstr>Wingdings</vt:lpstr>
      <vt:lpstr>3_Pixel</vt:lpstr>
      <vt:lpstr>プログラミングⅡ</vt:lpstr>
      <vt:lpstr>プログラミングの大まかな流れ</vt:lpstr>
      <vt:lpstr>プログラミング環境の構築（１）</vt:lpstr>
      <vt:lpstr>プログラミング環境の構築（２）</vt:lpstr>
      <vt:lpstr>プログラミング環境の構築（３）</vt:lpstr>
      <vt:lpstr>プログラミング環境の構築（４）</vt:lpstr>
      <vt:lpstr>ソースプログラムの作成（１）</vt:lpstr>
      <vt:lpstr>ソースプログラムの作成（２）</vt:lpstr>
      <vt:lpstr>コンパイル＆リンク（１）</vt:lpstr>
      <vt:lpstr>コンパイル＆リンク（２）</vt:lpstr>
      <vt:lpstr>実行可能ファイルの実行（１）</vt:lpstr>
      <vt:lpstr>実行可能ファイルの実行（２）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536</cp:revision>
  <dcterms:created xsi:type="dcterms:W3CDTF">1601-01-01T00:00:00Z</dcterms:created>
  <dcterms:modified xsi:type="dcterms:W3CDTF">2016-03-30T13:52:39Z</dcterms:modified>
</cp:coreProperties>
</file>