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9" r:id="rId1"/>
  </p:sldMasterIdLst>
  <p:notesMasterIdLst>
    <p:notesMasterId r:id="rId4"/>
  </p:notesMasterIdLst>
  <p:handoutMasterIdLst>
    <p:handoutMasterId r:id="rId5"/>
  </p:handoutMasterIdLst>
  <p:sldIdLst>
    <p:sldId id="734" r:id="rId2"/>
    <p:sldId id="735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  <a:srgbClr val="DEDEDE"/>
    <a:srgbClr val="C0C0C0"/>
    <a:srgbClr val="996633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88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EA107C8-9C29-4366-AEC5-7C7330E8DF3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7868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018A18B-6AD6-4266-8F71-D8EAA822678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717984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defRPr/>
            </a:pPr>
            <a:r>
              <a:rPr lang="ja-JP" altLang="en-US" sz="3200" smtClean="0">
                <a:solidFill>
                  <a:schemeClr val="tx1"/>
                </a:solidFill>
              </a:rPr>
              <a:t>担当教員： 幸山 直人</a:t>
            </a:r>
          </a:p>
        </p:txBody>
      </p:sp>
      <p:sp>
        <p:nvSpPr>
          <p:cNvPr id="280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32138" y="2260600"/>
            <a:ext cx="5832475" cy="11684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495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3264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751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2870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0923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67824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22683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08593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6039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19816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10373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defRPr/>
            </a:pPr>
            <a:r>
              <a:rPr lang="en-US" altLang="ja-JP" sz="1800" dirty="0" smtClean="0">
                <a:solidFill>
                  <a:schemeClr val="bg1"/>
                </a:solidFill>
              </a:rPr>
              <a:t>2016</a:t>
            </a:r>
            <a:r>
              <a:rPr lang="ja-JP" altLang="en-US" sz="1800" dirty="0" smtClean="0">
                <a:solidFill>
                  <a:schemeClr val="bg1"/>
                </a:solidFill>
              </a:rPr>
              <a:t>年度　プログラミング</a:t>
            </a:r>
            <a:r>
              <a:rPr lang="en-US" altLang="ja-JP" sz="1800" dirty="0" smtClean="0">
                <a:solidFill>
                  <a:schemeClr val="bg1"/>
                </a:solidFill>
              </a:rPr>
              <a:t>Ⅱ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プログラミング</a:t>
            </a:r>
            <a:r>
              <a:rPr lang="en-US" altLang="ja-JP" smtClean="0"/>
              <a:t>Ⅱ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ja-JP" altLang="en-US" sz="3500" smtClean="0"/>
              <a:t>～ 配列を使ってみよう</a:t>
            </a:r>
            <a:r>
              <a:rPr lang="en-US" altLang="ja-JP" sz="3500" smtClean="0"/>
              <a:t> </a:t>
            </a:r>
            <a:r>
              <a:rPr lang="ja-JP" altLang="en-US" sz="3500" smtClean="0"/>
              <a:t>～</a:t>
            </a:r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dirty="0" smtClean="0">
                <a:solidFill>
                  <a:schemeClr val="bg1"/>
                </a:solidFill>
              </a:rPr>
              <a:t>2016</a:t>
            </a:r>
            <a:r>
              <a:rPr lang="ja-JP" altLang="en-US" dirty="0" smtClean="0">
                <a:solidFill>
                  <a:schemeClr val="bg1"/>
                </a:solidFill>
              </a:rPr>
              <a:t>年度</a:t>
            </a:r>
            <a:endParaRPr lang="ja-JP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配列のまとめ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配列の個数は明示する必要がある</a:t>
            </a:r>
            <a:br>
              <a:rPr lang="ja-JP" altLang="en-US" dirty="0" smtClean="0"/>
            </a:br>
            <a:r>
              <a:rPr lang="ja-JP" altLang="en-US" sz="2400" dirty="0" smtClean="0"/>
              <a:t>＊初期化を伴う場合は第１成分の個数は省略できる</a:t>
            </a:r>
          </a:p>
          <a:p>
            <a:pPr eaLnBrk="1" hangingPunct="1"/>
            <a:r>
              <a:rPr lang="ja-JP" altLang="en-US" dirty="0" smtClean="0"/>
              <a:t>配列の添え字は</a:t>
            </a:r>
            <a:r>
              <a:rPr lang="en-US" altLang="ja-JP" dirty="0" smtClean="0"/>
              <a:t>0</a:t>
            </a:r>
            <a:r>
              <a:rPr lang="ja-JP" altLang="en-US" dirty="0" smtClean="0"/>
              <a:t>から始まる</a:t>
            </a:r>
            <a:endParaRPr lang="en-US" altLang="ja-JP" sz="2400" dirty="0" smtClean="0"/>
          </a:p>
          <a:p>
            <a:pPr eaLnBrk="1" hangingPunct="1"/>
            <a:r>
              <a:rPr lang="ja-JP" altLang="en-US" dirty="0" smtClean="0"/>
              <a:t>配列の終端はプログラマの責任</a:t>
            </a:r>
            <a:br>
              <a:rPr lang="ja-JP" altLang="en-US" dirty="0" smtClean="0"/>
            </a:br>
            <a:r>
              <a:rPr lang="ja-JP" altLang="en-US" sz="2400" dirty="0" smtClean="0"/>
              <a:t>＊バッファオーバーフローの原因となる</a:t>
            </a:r>
          </a:p>
          <a:p>
            <a:pPr eaLnBrk="1" hangingPunct="1"/>
            <a:r>
              <a:rPr lang="ja-JP" altLang="en-US" dirty="0" smtClean="0"/>
              <a:t>文字列の終りには</a:t>
            </a:r>
            <a:r>
              <a:rPr lang="en-US" altLang="ja-JP" dirty="0" smtClean="0"/>
              <a:t>’\0’(=0)</a:t>
            </a:r>
            <a:r>
              <a:rPr lang="ja-JP" altLang="en-US" dirty="0" smtClean="0"/>
              <a:t>が入る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sz="2400" dirty="0" smtClean="0"/>
              <a:t>＊</a:t>
            </a:r>
            <a:r>
              <a:rPr lang="ja-JP" altLang="en-US" sz="2400" dirty="0"/>
              <a:t>配列</a:t>
            </a:r>
            <a:r>
              <a:rPr lang="ja-JP" altLang="en-US" sz="2400" dirty="0" smtClean="0"/>
              <a:t>の</a:t>
            </a:r>
            <a:r>
              <a:rPr lang="ja-JP" altLang="en-US" sz="2400" dirty="0"/>
              <a:t>個数</a:t>
            </a:r>
            <a:r>
              <a:rPr lang="ja-JP" altLang="en-US" sz="2400" dirty="0" smtClean="0"/>
              <a:t>を１つ余分に確保する</a:t>
            </a:r>
          </a:p>
          <a:p>
            <a:pPr eaLnBrk="1" hangingPunct="1"/>
            <a:r>
              <a:rPr lang="ja-JP" altLang="en-US" dirty="0" smtClean="0"/>
              <a:t>マルチバイトコード（ひらがな・漢字など）を扱う場合は</a:t>
            </a:r>
            <a:r>
              <a:rPr lang="en-US" altLang="ja-JP" dirty="0" smtClean="0"/>
              <a:t>2</a:t>
            </a:r>
            <a:r>
              <a:rPr lang="ja-JP" altLang="en-US" dirty="0" smtClean="0"/>
              <a:t>バイト（シフト</a:t>
            </a:r>
            <a:r>
              <a:rPr lang="en-US" altLang="ja-JP" dirty="0" smtClean="0"/>
              <a:t>JIS;SJIS</a:t>
            </a:r>
            <a:r>
              <a:rPr lang="ja-JP" altLang="en-US" dirty="0" smtClean="0"/>
              <a:t>）必要である</a:t>
            </a:r>
            <a:br>
              <a:rPr lang="ja-JP" altLang="en-US" dirty="0" smtClean="0"/>
            </a:br>
            <a:r>
              <a:rPr lang="ja-JP" altLang="en-US" sz="2400" dirty="0" smtClean="0"/>
              <a:t>＊</a:t>
            </a:r>
            <a:r>
              <a:rPr lang="en-US" altLang="ja-JP" sz="2400" dirty="0" smtClean="0"/>
              <a:t>UNIX</a:t>
            </a:r>
            <a:r>
              <a:rPr lang="ja-JP" altLang="en-US" sz="2400" dirty="0" smtClean="0"/>
              <a:t>など文字コードが</a:t>
            </a:r>
            <a:r>
              <a:rPr lang="en-US" altLang="ja-JP" sz="2400" dirty="0" smtClean="0"/>
              <a:t>UTF-8</a:t>
            </a:r>
            <a:r>
              <a:rPr lang="ja-JP" altLang="en-US" sz="2400" dirty="0" smtClean="0"/>
              <a:t>の場合は</a:t>
            </a:r>
            <a:r>
              <a:rPr lang="en-US" altLang="ja-JP" sz="2400" dirty="0" smtClean="0"/>
              <a:t>3</a:t>
            </a:r>
            <a:r>
              <a:rPr lang="ja-JP" altLang="en-US" sz="2400" dirty="0" smtClean="0"/>
              <a:t>バイト必要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Pixel">
  <a:themeElements>
    <a:clrScheme name="3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3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3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4665</TotalTime>
  <Words>22</Words>
  <Application>Microsoft Office PowerPoint</Application>
  <PresentationFormat>画面に合わせる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ＭＳ Ｐ明朝</vt:lpstr>
      <vt:lpstr>Arial</vt:lpstr>
      <vt:lpstr>Times New Roman</vt:lpstr>
      <vt:lpstr>Wingdings</vt:lpstr>
      <vt:lpstr>3_Pixel</vt:lpstr>
      <vt:lpstr>プログラミングⅡ</vt:lpstr>
      <vt:lpstr>配列のまとめ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プログラミングⅡ</dc:title>
  <dc:creator>幸山直人</dc:creator>
  <cp:lastModifiedBy>Naoto KOUYAMA</cp:lastModifiedBy>
  <cp:revision>535</cp:revision>
  <dcterms:created xsi:type="dcterms:W3CDTF">1601-01-01T00:00:00Z</dcterms:created>
  <dcterms:modified xsi:type="dcterms:W3CDTF">2016-03-30T13:56:20Z</dcterms:modified>
</cp:coreProperties>
</file>