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notesMasterIdLst>
    <p:notesMasterId r:id="rId12"/>
  </p:notesMasterIdLst>
  <p:handoutMasterIdLst>
    <p:handoutMasterId r:id="rId13"/>
  </p:handoutMasterIdLst>
  <p:sldIdLst>
    <p:sldId id="757" r:id="rId2"/>
    <p:sldId id="621" r:id="rId3"/>
    <p:sldId id="718" r:id="rId4"/>
    <p:sldId id="622" r:id="rId5"/>
    <p:sldId id="623" r:id="rId6"/>
    <p:sldId id="624" r:id="rId7"/>
    <p:sldId id="625" r:id="rId8"/>
    <p:sldId id="626" r:id="rId9"/>
    <p:sldId id="628" r:id="rId10"/>
    <p:sldId id="627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DEDEDE"/>
    <a:srgbClr val="C0C0C0"/>
    <a:srgbClr val="996633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88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EA107C8-9C29-4366-AEC5-7C7330E8DF3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68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018A18B-6AD6-4266-8F71-D8EAA822678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1798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defRPr/>
            </a:pPr>
            <a:r>
              <a:rPr lang="ja-JP" altLang="en-US" sz="3200" smtClean="0">
                <a:solidFill>
                  <a:schemeClr val="tx1"/>
                </a:solidFill>
              </a:rPr>
              <a:t>担当教員： 幸山 直人</a:t>
            </a:r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2138" y="2260600"/>
            <a:ext cx="5832475" cy="11684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495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326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75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2870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0923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782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2683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8593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039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1981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1037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defRPr/>
            </a:pPr>
            <a:r>
              <a:rPr lang="en-US" altLang="ja-JP" sz="1800" dirty="0" smtClean="0">
                <a:solidFill>
                  <a:schemeClr val="bg1"/>
                </a:solidFill>
              </a:rPr>
              <a:t>2016</a:t>
            </a:r>
            <a:r>
              <a:rPr lang="ja-JP" altLang="en-US" sz="1800" dirty="0" smtClean="0">
                <a:solidFill>
                  <a:schemeClr val="bg1"/>
                </a:solidFill>
              </a:rPr>
              <a:t>年度　プログラミング</a:t>
            </a:r>
            <a:r>
              <a:rPr lang="en-US" altLang="ja-JP" sz="1800" dirty="0" smtClean="0">
                <a:solidFill>
                  <a:schemeClr val="bg1"/>
                </a:solidFill>
              </a:rPr>
              <a:t>Ⅱ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プログラミング</a:t>
            </a:r>
            <a:r>
              <a:rPr lang="en-US" altLang="ja-JP" smtClean="0"/>
              <a:t>Ⅱ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z="3500" dirty="0" smtClean="0"/>
              <a:t>～定番プログラム（</a:t>
            </a:r>
            <a:r>
              <a:rPr lang="ja-JP" altLang="en-US" sz="3500" dirty="0"/>
              <a:t>１</a:t>
            </a:r>
            <a:r>
              <a:rPr lang="ja-JP" altLang="en-US" sz="3500" dirty="0" smtClean="0"/>
              <a:t>）</a:t>
            </a:r>
            <a:r>
              <a:rPr lang="en-US" altLang="ja-JP" sz="3500" dirty="0" smtClean="0"/>
              <a:t> </a:t>
            </a:r>
            <a:r>
              <a:rPr lang="ja-JP" altLang="en-US" sz="3500" dirty="0" smtClean="0"/>
              <a:t>～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dirty="0" smtClean="0">
                <a:solidFill>
                  <a:schemeClr val="bg1"/>
                </a:solidFill>
              </a:rPr>
              <a:t>2016</a:t>
            </a:r>
            <a:r>
              <a:rPr lang="ja-JP" altLang="en-US" dirty="0" smtClean="0">
                <a:solidFill>
                  <a:schemeClr val="bg1"/>
                </a:solidFill>
              </a:rPr>
              <a:t>年度</a:t>
            </a:r>
            <a:endParaRPr lang="ja-JP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ハノイの塔（再帰的解法）全体</a:t>
            </a:r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5003800" y="1700213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5003800" y="2636838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2989263" y="3571875"/>
            <a:ext cx="431800" cy="360363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6948488" y="2636838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35" name="Rectangle 7"/>
          <p:cNvSpPr>
            <a:spLocks noChangeArrowheads="1"/>
          </p:cNvSpPr>
          <p:nvPr/>
        </p:nvSpPr>
        <p:spPr bwMode="auto">
          <a:xfrm>
            <a:off x="2987675" y="2636838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3995738" y="3573463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1979613" y="3573463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6948488" y="3573463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39" name="Rectangle 11"/>
          <p:cNvSpPr>
            <a:spLocks noChangeArrowheads="1"/>
          </p:cNvSpPr>
          <p:nvPr/>
        </p:nvSpPr>
        <p:spPr bwMode="auto">
          <a:xfrm>
            <a:off x="7956550" y="3575050"/>
            <a:ext cx="431800" cy="360363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40" name="Rectangle 12"/>
          <p:cNvSpPr>
            <a:spLocks noChangeArrowheads="1"/>
          </p:cNvSpPr>
          <p:nvPr/>
        </p:nvSpPr>
        <p:spPr bwMode="auto">
          <a:xfrm>
            <a:off x="5940425" y="3575050"/>
            <a:ext cx="431800" cy="360363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41" name="Rectangle 13"/>
          <p:cNvSpPr>
            <a:spLocks noChangeArrowheads="1"/>
          </p:cNvSpPr>
          <p:nvPr/>
        </p:nvSpPr>
        <p:spPr bwMode="auto">
          <a:xfrm>
            <a:off x="3995738" y="4506913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42" name="Rectangle 14"/>
          <p:cNvSpPr>
            <a:spLocks noChangeArrowheads="1"/>
          </p:cNvSpPr>
          <p:nvPr/>
        </p:nvSpPr>
        <p:spPr bwMode="auto">
          <a:xfrm>
            <a:off x="4572000" y="4508500"/>
            <a:ext cx="431800" cy="360363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43" name="Rectangle 15"/>
          <p:cNvSpPr>
            <a:spLocks noChangeArrowheads="1"/>
          </p:cNvSpPr>
          <p:nvPr/>
        </p:nvSpPr>
        <p:spPr bwMode="auto">
          <a:xfrm>
            <a:off x="3419475" y="4508500"/>
            <a:ext cx="431800" cy="360363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44" name="Rectangle 16"/>
          <p:cNvSpPr>
            <a:spLocks noChangeArrowheads="1"/>
          </p:cNvSpPr>
          <p:nvPr/>
        </p:nvSpPr>
        <p:spPr bwMode="auto">
          <a:xfrm>
            <a:off x="1979613" y="4506913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45" name="Rectangle 17"/>
          <p:cNvSpPr>
            <a:spLocks noChangeArrowheads="1"/>
          </p:cNvSpPr>
          <p:nvPr/>
        </p:nvSpPr>
        <p:spPr bwMode="auto">
          <a:xfrm>
            <a:off x="2555875" y="4508500"/>
            <a:ext cx="431800" cy="360363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46" name="Rectangle 18"/>
          <p:cNvSpPr>
            <a:spLocks noChangeArrowheads="1"/>
          </p:cNvSpPr>
          <p:nvPr/>
        </p:nvSpPr>
        <p:spPr bwMode="auto">
          <a:xfrm>
            <a:off x="1403350" y="4508500"/>
            <a:ext cx="431800" cy="360363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7956550" y="4508500"/>
            <a:ext cx="431800" cy="360363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48" name="Rectangle 20"/>
          <p:cNvSpPr>
            <a:spLocks noChangeArrowheads="1"/>
          </p:cNvSpPr>
          <p:nvPr/>
        </p:nvSpPr>
        <p:spPr bwMode="auto">
          <a:xfrm>
            <a:off x="8532813" y="4510088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49" name="Rectangle 21"/>
          <p:cNvSpPr>
            <a:spLocks noChangeArrowheads="1"/>
          </p:cNvSpPr>
          <p:nvPr/>
        </p:nvSpPr>
        <p:spPr bwMode="auto">
          <a:xfrm>
            <a:off x="7380288" y="4510088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50" name="Rectangle 22"/>
          <p:cNvSpPr>
            <a:spLocks noChangeArrowheads="1"/>
          </p:cNvSpPr>
          <p:nvPr/>
        </p:nvSpPr>
        <p:spPr bwMode="auto">
          <a:xfrm>
            <a:off x="5940425" y="4508500"/>
            <a:ext cx="431800" cy="360363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51" name="Rectangle 23"/>
          <p:cNvSpPr>
            <a:spLocks noChangeArrowheads="1"/>
          </p:cNvSpPr>
          <p:nvPr/>
        </p:nvSpPr>
        <p:spPr bwMode="auto">
          <a:xfrm>
            <a:off x="6516688" y="4510088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52" name="Rectangle 24"/>
          <p:cNvSpPr>
            <a:spLocks noChangeArrowheads="1"/>
          </p:cNvSpPr>
          <p:nvPr/>
        </p:nvSpPr>
        <p:spPr bwMode="auto">
          <a:xfrm>
            <a:off x="5364163" y="4510088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53" name="Rectangle 25"/>
          <p:cNvSpPr>
            <a:spLocks noChangeArrowheads="1"/>
          </p:cNvSpPr>
          <p:nvPr/>
        </p:nvSpPr>
        <p:spPr bwMode="auto">
          <a:xfrm>
            <a:off x="4572000" y="5443538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54" name="Rectangle 26"/>
          <p:cNvSpPr>
            <a:spLocks noChangeArrowheads="1"/>
          </p:cNvSpPr>
          <p:nvPr/>
        </p:nvSpPr>
        <p:spPr bwMode="auto">
          <a:xfrm>
            <a:off x="3419475" y="5443538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55" name="Rectangle 27"/>
          <p:cNvSpPr>
            <a:spLocks noChangeArrowheads="1"/>
          </p:cNvSpPr>
          <p:nvPr/>
        </p:nvSpPr>
        <p:spPr bwMode="auto">
          <a:xfrm>
            <a:off x="2555875" y="5443538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56" name="Rectangle 28"/>
          <p:cNvSpPr>
            <a:spLocks noChangeArrowheads="1"/>
          </p:cNvSpPr>
          <p:nvPr/>
        </p:nvSpPr>
        <p:spPr bwMode="auto">
          <a:xfrm>
            <a:off x="1403350" y="5443538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57" name="Rectangle 29"/>
          <p:cNvSpPr>
            <a:spLocks noChangeArrowheads="1"/>
          </p:cNvSpPr>
          <p:nvPr/>
        </p:nvSpPr>
        <p:spPr bwMode="auto">
          <a:xfrm>
            <a:off x="8532813" y="5445125"/>
            <a:ext cx="431800" cy="360363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58" name="Rectangle 30"/>
          <p:cNvSpPr>
            <a:spLocks noChangeArrowheads="1"/>
          </p:cNvSpPr>
          <p:nvPr/>
        </p:nvSpPr>
        <p:spPr bwMode="auto">
          <a:xfrm>
            <a:off x="7380288" y="5445125"/>
            <a:ext cx="431800" cy="360363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59" name="Rectangle 31"/>
          <p:cNvSpPr>
            <a:spLocks noChangeArrowheads="1"/>
          </p:cNvSpPr>
          <p:nvPr/>
        </p:nvSpPr>
        <p:spPr bwMode="auto">
          <a:xfrm>
            <a:off x="6516688" y="5445125"/>
            <a:ext cx="431800" cy="360363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9360" name="Rectangle 32"/>
          <p:cNvSpPr>
            <a:spLocks noChangeArrowheads="1"/>
          </p:cNvSpPr>
          <p:nvPr/>
        </p:nvSpPr>
        <p:spPr bwMode="auto">
          <a:xfrm>
            <a:off x="5364163" y="5445125"/>
            <a:ext cx="431800" cy="360363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cxnSp>
        <p:nvCxnSpPr>
          <p:cNvPr id="99361" name="AutoShape 33"/>
          <p:cNvCxnSpPr>
            <a:cxnSpLocks noChangeShapeType="1"/>
            <a:stCxn id="99331" idx="2"/>
            <a:endCxn id="99335" idx="0"/>
          </p:cNvCxnSpPr>
          <p:nvPr/>
        </p:nvCxnSpPr>
        <p:spPr bwMode="auto">
          <a:xfrm flipH="1">
            <a:off x="3203575" y="2073275"/>
            <a:ext cx="2016125" cy="5508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62" name="AutoShape 34"/>
          <p:cNvCxnSpPr>
            <a:cxnSpLocks noChangeShapeType="1"/>
            <a:stCxn id="99331" idx="2"/>
            <a:endCxn id="99332" idx="0"/>
          </p:cNvCxnSpPr>
          <p:nvPr/>
        </p:nvCxnSpPr>
        <p:spPr bwMode="auto">
          <a:xfrm>
            <a:off x="5219700" y="2073275"/>
            <a:ext cx="0" cy="5508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63" name="AutoShape 35"/>
          <p:cNvCxnSpPr>
            <a:cxnSpLocks noChangeShapeType="1"/>
            <a:stCxn id="99331" idx="2"/>
            <a:endCxn id="99334" idx="0"/>
          </p:cNvCxnSpPr>
          <p:nvPr/>
        </p:nvCxnSpPr>
        <p:spPr bwMode="auto">
          <a:xfrm>
            <a:off x="5219700" y="2073275"/>
            <a:ext cx="1944688" cy="5508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64" name="AutoShape 36"/>
          <p:cNvCxnSpPr>
            <a:cxnSpLocks noChangeShapeType="1"/>
            <a:stCxn id="99335" idx="2"/>
            <a:endCxn id="99337" idx="0"/>
          </p:cNvCxnSpPr>
          <p:nvPr/>
        </p:nvCxnSpPr>
        <p:spPr bwMode="auto">
          <a:xfrm flipH="1">
            <a:off x="2195513" y="3009900"/>
            <a:ext cx="1008062" cy="5508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65" name="AutoShape 37"/>
          <p:cNvCxnSpPr>
            <a:cxnSpLocks noChangeShapeType="1"/>
            <a:stCxn id="99335" idx="2"/>
            <a:endCxn id="99333" idx="0"/>
          </p:cNvCxnSpPr>
          <p:nvPr/>
        </p:nvCxnSpPr>
        <p:spPr bwMode="auto">
          <a:xfrm>
            <a:off x="3203575" y="3009900"/>
            <a:ext cx="1588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66" name="AutoShape 38"/>
          <p:cNvCxnSpPr>
            <a:cxnSpLocks noChangeShapeType="1"/>
            <a:stCxn id="99335" idx="2"/>
            <a:endCxn id="99336" idx="0"/>
          </p:cNvCxnSpPr>
          <p:nvPr/>
        </p:nvCxnSpPr>
        <p:spPr bwMode="auto">
          <a:xfrm>
            <a:off x="3203575" y="3009900"/>
            <a:ext cx="1008063" cy="5508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67" name="AutoShape 39"/>
          <p:cNvCxnSpPr>
            <a:cxnSpLocks noChangeShapeType="1"/>
            <a:stCxn id="99334" idx="2"/>
            <a:endCxn id="99340" idx="0"/>
          </p:cNvCxnSpPr>
          <p:nvPr/>
        </p:nvCxnSpPr>
        <p:spPr bwMode="auto">
          <a:xfrm flipH="1">
            <a:off x="6156325" y="3009900"/>
            <a:ext cx="1008063" cy="552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68" name="AutoShape 40"/>
          <p:cNvCxnSpPr>
            <a:cxnSpLocks noChangeShapeType="1"/>
            <a:stCxn id="99334" idx="2"/>
            <a:endCxn id="99338" idx="0"/>
          </p:cNvCxnSpPr>
          <p:nvPr/>
        </p:nvCxnSpPr>
        <p:spPr bwMode="auto">
          <a:xfrm>
            <a:off x="7164388" y="3009900"/>
            <a:ext cx="0" cy="5508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69" name="AutoShape 41"/>
          <p:cNvCxnSpPr>
            <a:cxnSpLocks noChangeShapeType="1"/>
            <a:stCxn id="99334" idx="2"/>
            <a:endCxn id="99339" idx="0"/>
          </p:cNvCxnSpPr>
          <p:nvPr/>
        </p:nvCxnSpPr>
        <p:spPr bwMode="auto">
          <a:xfrm>
            <a:off x="7164388" y="3009900"/>
            <a:ext cx="1008062" cy="552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70" name="AutoShape 42"/>
          <p:cNvCxnSpPr>
            <a:cxnSpLocks noChangeShapeType="1"/>
            <a:stCxn id="99337" idx="2"/>
            <a:endCxn id="99346" idx="0"/>
          </p:cNvCxnSpPr>
          <p:nvPr/>
        </p:nvCxnSpPr>
        <p:spPr bwMode="auto">
          <a:xfrm flipH="1">
            <a:off x="1619250" y="3946525"/>
            <a:ext cx="576263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71" name="AutoShape 43"/>
          <p:cNvCxnSpPr>
            <a:cxnSpLocks noChangeShapeType="1"/>
            <a:stCxn id="99337" idx="2"/>
            <a:endCxn id="99344" idx="0"/>
          </p:cNvCxnSpPr>
          <p:nvPr/>
        </p:nvCxnSpPr>
        <p:spPr bwMode="auto">
          <a:xfrm>
            <a:off x="2195513" y="3946525"/>
            <a:ext cx="0" cy="5476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72" name="AutoShape 44"/>
          <p:cNvCxnSpPr>
            <a:cxnSpLocks noChangeShapeType="1"/>
            <a:stCxn id="99337" idx="2"/>
            <a:endCxn id="99345" idx="0"/>
          </p:cNvCxnSpPr>
          <p:nvPr/>
        </p:nvCxnSpPr>
        <p:spPr bwMode="auto">
          <a:xfrm>
            <a:off x="2195513" y="3946525"/>
            <a:ext cx="576262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73" name="AutoShape 45"/>
          <p:cNvCxnSpPr>
            <a:cxnSpLocks noChangeShapeType="1"/>
            <a:stCxn id="99336" idx="2"/>
            <a:endCxn id="99343" idx="0"/>
          </p:cNvCxnSpPr>
          <p:nvPr/>
        </p:nvCxnSpPr>
        <p:spPr bwMode="auto">
          <a:xfrm flipH="1">
            <a:off x="3635375" y="3946525"/>
            <a:ext cx="576263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74" name="AutoShape 46"/>
          <p:cNvCxnSpPr>
            <a:cxnSpLocks noChangeShapeType="1"/>
            <a:stCxn id="99336" idx="2"/>
            <a:endCxn id="99341" idx="0"/>
          </p:cNvCxnSpPr>
          <p:nvPr/>
        </p:nvCxnSpPr>
        <p:spPr bwMode="auto">
          <a:xfrm>
            <a:off x="4211638" y="3946525"/>
            <a:ext cx="0" cy="5476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75" name="AutoShape 47"/>
          <p:cNvCxnSpPr>
            <a:cxnSpLocks noChangeShapeType="1"/>
            <a:stCxn id="99336" idx="2"/>
            <a:endCxn id="99342" idx="0"/>
          </p:cNvCxnSpPr>
          <p:nvPr/>
        </p:nvCxnSpPr>
        <p:spPr bwMode="auto">
          <a:xfrm>
            <a:off x="4211638" y="3946525"/>
            <a:ext cx="576262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76" name="AutoShape 48"/>
          <p:cNvCxnSpPr>
            <a:cxnSpLocks noChangeShapeType="1"/>
            <a:stCxn id="99340" idx="2"/>
            <a:endCxn id="99352" idx="0"/>
          </p:cNvCxnSpPr>
          <p:nvPr/>
        </p:nvCxnSpPr>
        <p:spPr bwMode="auto">
          <a:xfrm flipH="1">
            <a:off x="5580063" y="3948113"/>
            <a:ext cx="576262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77" name="AutoShape 49"/>
          <p:cNvCxnSpPr>
            <a:cxnSpLocks noChangeShapeType="1"/>
            <a:stCxn id="99340" idx="2"/>
            <a:endCxn id="99350" idx="0"/>
          </p:cNvCxnSpPr>
          <p:nvPr/>
        </p:nvCxnSpPr>
        <p:spPr bwMode="auto">
          <a:xfrm>
            <a:off x="6156325" y="3948113"/>
            <a:ext cx="0" cy="5476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78" name="AutoShape 50"/>
          <p:cNvCxnSpPr>
            <a:cxnSpLocks noChangeShapeType="1"/>
            <a:stCxn id="99340" idx="2"/>
            <a:endCxn id="99351" idx="0"/>
          </p:cNvCxnSpPr>
          <p:nvPr/>
        </p:nvCxnSpPr>
        <p:spPr bwMode="auto">
          <a:xfrm>
            <a:off x="6156325" y="3948113"/>
            <a:ext cx="576263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79" name="AutoShape 51"/>
          <p:cNvCxnSpPr>
            <a:cxnSpLocks noChangeShapeType="1"/>
            <a:stCxn id="99339" idx="2"/>
            <a:endCxn id="99349" idx="0"/>
          </p:cNvCxnSpPr>
          <p:nvPr/>
        </p:nvCxnSpPr>
        <p:spPr bwMode="auto">
          <a:xfrm flipH="1">
            <a:off x="7596188" y="3948113"/>
            <a:ext cx="576262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80" name="AutoShape 52"/>
          <p:cNvCxnSpPr>
            <a:cxnSpLocks noChangeShapeType="1"/>
            <a:stCxn id="99339" idx="2"/>
            <a:endCxn id="99347" idx="0"/>
          </p:cNvCxnSpPr>
          <p:nvPr/>
        </p:nvCxnSpPr>
        <p:spPr bwMode="auto">
          <a:xfrm>
            <a:off x="8172450" y="3948113"/>
            <a:ext cx="0" cy="5476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81" name="AutoShape 53"/>
          <p:cNvCxnSpPr>
            <a:cxnSpLocks noChangeShapeType="1"/>
            <a:stCxn id="99339" idx="2"/>
            <a:endCxn id="99348" idx="0"/>
          </p:cNvCxnSpPr>
          <p:nvPr/>
        </p:nvCxnSpPr>
        <p:spPr bwMode="auto">
          <a:xfrm>
            <a:off x="8172450" y="3948113"/>
            <a:ext cx="576263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82" name="AutoShape 54"/>
          <p:cNvCxnSpPr>
            <a:cxnSpLocks noChangeShapeType="1"/>
            <a:stCxn id="99346" idx="2"/>
            <a:endCxn id="99356" idx="0"/>
          </p:cNvCxnSpPr>
          <p:nvPr/>
        </p:nvCxnSpPr>
        <p:spPr bwMode="auto">
          <a:xfrm>
            <a:off x="1619250" y="4881563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83" name="AutoShape 55"/>
          <p:cNvCxnSpPr>
            <a:cxnSpLocks noChangeShapeType="1"/>
            <a:stCxn id="99345" idx="2"/>
            <a:endCxn id="99355" idx="0"/>
          </p:cNvCxnSpPr>
          <p:nvPr/>
        </p:nvCxnSpPr>
        <p:spPr bwMode="auto">
          <a:xfrm>
            <a:off x="2771775" y="4881563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84" name="AutoShape 56"/>
          <p:cNvCxnSpPr>
            <a:cxnSpLocks noChangeShapeType="1"/>
            <a:stCxn id="99343" idx="2"/>
            <a:endCxn id="99354" idx="0"/>
          </p:cNvCxnSpPr>
          <p:nvPr/>
        </p:nvCxnSpPr>
        <p:spPr bwMode="auto">
          <a:xfrm>
            <a:off x="3635375" y="4881563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85" name="AutoShape 57"/>
          <p:cNvCxnSpPr>
            <a:cxnSpLocks noChangeShapeType="1"/>
            <a:stCxn id="99342" idx="2"/>
            <a:endCxn id="99353" idx="0"/>
          </p:cNvCxnSpPr>
          <p:nvPr/>
        </p:nvCxnSpPr>
        <p:spPr bwMode="auto">
          <a:xfrm>
            <a:off x="4787900" y="4881563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86" name="AutoShape 58"/>
          <p:cNvCxnSpPr>
            <a:cxnSpLocks noChangeShapeType="1"/>
            <a:stCxn id="99352" idx="2"/>
            <a:endCxn id="99360" idx="0"/>
          </p:cNvCxnSpPr>
          <p:nvPr/>
        </p:nvCxnSpPr>
        <p:spPr bwMode="auto">
          <a:xfrm>
            <a:off x="5580063" y="4883150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87" name="AutoShape 59"/>
          <p:cNvCxnSpPr>
            <a:cxnSpLocks noChangeShapeType="1"/>
            <a:stCxn id="99351" idx="2"/>
            <a:endCxn id="99359" idx="0"/>
          </p:cNvCxnSpPr>
          <p:nvPr/>
        </p:nvCxnSpPr>
        <p:spPr bwMode="auto">
          <a:xfrm>
            <a:off x="6732588" y="4883150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88" name="AutoShape 60"/>
          <p:cNvCxnSpPr>
            <a:cxnSpLocks noChangeShapeType="1"/>
            <a:stCxn id="99349" idx="2"/>
            <a:endCxn id="99358" idx="0"/>
          </p:cNvCxnSpPr>
          <p:nvPr/>
        </p:nvCxnSpPr>
        <p:spPr bwMode="auto">
          <a:xfrm>
            <a:off x="7596188" y="4883150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389" name="AutoShape 61"/>
          <p:cNvCxnSpPr>
            <a:cxnSpLocks noChangeShapeType="1"/>
            <a:stCxn id="99348" idx="2"/>
            <a:endCxn id="99357" idx="0"/>
          </p:cNvCxnSpPr>
          <p:nvPr/>
        </p:nvCxnSpPr>
        <p:spPr bwMode="auto">
          <a:xfrm>
            <a:off x="8748713" y="4883150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9390" name="Text Box 62"/>
          <p:cNvSpPr txBox="1">
            <a:spLocks noChangeArrowheads="1"/>
          </p:cNvSpPr>
          <p:nvPr/>
        </p:nvSpPr>
        <p:spPr bwMode="auto">
          <a:xfrm>
            <a:off x="0" y="1700213"/>
            <a:ext cx="892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600" b="0">
                <a:solidFill>
                  <a:srgbClr val="0000FF"/>
                </a:solidFill>
              </a:rPr>
              <a:t>レベル０</a:t>
            </a:r>
          </a:p>
        </p:txBody>
      </p:sp>
      <p:sp>
        <p:nvSpPr>
          <p:cNvPr id="99391" name="Text Box 63"/>
          <p:cNvSpPr txBox="1">
            <a:spLocks noChangeArrowheads="1"/>
          </p:cNvSpPr>
          <p:nvPr/>
        </p:nvSpPr>
        <p:spPr bwMode="auto">
          <a:xfrm>
            <a:off x="0" y="2671763"/>
            <a:ext cx="1373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600" b="0">
                <a:solidFill>
                  <a:srgbClr val="0000FF"/>
                </a:solidFill>
              </a:rPr>
              <a:t>レベル１</a:t>
            </a:r>
            <a:r>
              <a:rPr lang="en-US" altLang="ja-JP" sz="1600" b="0">
                <a:solidFill>
                  <a:srgbClr val="0000FF"/>
                </a:solidFill>
              </a:rPr>
              <a:t>(n=4)</a:t>
            </a:r>
          </a:p>
        </p:txBody>
      </p:sp>
      <p:sp>
        <p:nvSpPr>
          <p:cNvPr id="99392" name="Text Box 64"/>
          <p:cNvSpPr txBox="1">
            <a:spLocks noChangeArrowheads="1"/>
          </p:cNvSpPr>
          <p:nvPr/>
        </p:nvSpPr>
        <p:spPr bwMode="auto">
          <a:xfrm>
            <a:off x="0" y="3584575"/>
            <a:ext cx="1373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600" b="0">
                <a:solidFill>
                  <a:srgbClr val="0000FF"/>
                </a:solidFill>
              </a:rPr>
              <a:t>レベル２</a:t>
            </a:r>
            <a:r>
              <a:rPr lang="en-US" altLang="ja-JP" sz="1600" b="0">
                <a:solidFill>
                  <a:srgbClr val="0000FF"/>
                </a:solidFill>
              </a:rPr>
              <a:t>(n=3)</a:t>
            </a:r>
          </a:p>
        </p:txBody>
      </p:sp>
      <p:sp>
        <p:nvSpPr>
          <p:cNvPr id="99393" name="Text Box 65"/>
          <p:cNvSpPr txBox="1">
            <a:spLocks noChangeArrowheads="1"/>
          </p:cNvSpPr>
          <p:nvPr/>
        </p:nvSpPr>
        <p:spPr bwMode="auto">
          <a:xfrm>
            <a:off x="0" y="4543425"/>
            <a:ext cx="1373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600" b="0">
                <a:solidFill>
                  <a:srgbClr val="0000FF"/>
                </a:solidFill>
              </a:rPr>
              <a:t>レベル３</a:t>
            </a:r>
            <a:r>
              <a:rPr lang="en-US" altLang="ja-JP" sz="1600" b="0">
                <a:solidFill>
                  <a:srgbClr val="0000FF"/>
                </a:solidFill>
              </a:rPr>
              <a:t>(n=2)</a:t>
            </a:r>
          </a:p>
        </p:txBody>
      </p:sp>
      <p:sp>
        <p:nvSpPr>
          <p:cNvPr id="99394" name="Text Box 66"/>
          <p:cNvSpPr txBox="1">
            <a:spLocks noChangeArrowheads="1"/>
          </p:cNvSpPr>
          <p:nvPr/>
        </p:nvSpPr>
        <p:spPr bwMode="auto">
          <a:xfrm>
            <a:off x="0" y="5480050"/>
            <a:ext cx="1373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600" b="0">
                <a:solidFill>
                  <a:srgbClr val="0000FF"/>
                </a:solidFill>
              </a:rPr>
              <a:t>レベル４</a:t>
            </a:r>
            <a:r>
              <a:rPr lang="en-US" altLang="ja-JP" sz="1600" b="0">
                <a:solidFill>
                  <a:srgbClr val="0000FF"/>
                </a:solidFill>
              </a:rPr>
              <a:t>(n=1)</a:t>
            </a:r>
          </a:p>
        </p:txBody>
      </p:sp>
      <p:sp>
        <p:nvSpPr>
          <p:cNvPr id="99395" name="Text Box 67"/>
          <p:cNvSpPr txBox="1">
            <a:spLocks noChangeArrowheads="1"/>
          </p:cNvSpPr>
          <p:nvPr/>
        </p:nvSpPr>
        <p:spPr bwMode="auto">
          <a:xfrm>
            <a:off x="698500" y="6132513"/>
            <a:ext cx="77612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>
                <a:solidFill>
                  <a:srgbClr val="0000FF"/>
                </a:solidFill>
              </a:rPr>
              <a:t>＊４枚の場合（５枚の場合はもう一段増える）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ハノイの塔（ルール）</a:t>
            </a:r>
          </a:p>
        </p:txBody>
      </p:sp>
      <p:grpSp>
        <p:nvGrpSpPr>
          <p:cNvPr id="91139" name="Group 3"/>
          <p:cNvGrpSpPr>
            <a:grpSpLocks/>
          </p:cNvGrpSpPr>
          <p:nvPr/>
        </p:nvGrpSpPr>
        <p:grpSpPr bwMode="auto">
          <a:xfrm>
            <a:off x="2879725" y="2206625"/>
            <a:ext cx="3384550" cy="1366838"/>
            <a:chOff x="1814" y="981"/>
            <a:chExt cx="2132" cy="861"/>
          </a:xfrm>
        </p:grpSpPr>
        <p:sp>
          <p:nvSpPr>
            <p:cNvPr id="91152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1153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1154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1155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91140" name="Rectangle 8"/>
          <p:cNvSpPr>
            <a:spLocks noChangeArrowheads="1"/>
          </p:cNvSpPr>
          <p:nvPr/>
        </p:nvSpPr>
        <p:spPr bwMode="auto">
          <a:xfrm>
            <a:off x="2916238" y="3286125"/>
            <a:ext cx="936625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1141" name="Rectangle 9"/>
          <p:cNvSpPr>
            <a:spLocks noChangeArrowheads="1"/>
          </p:cNvSpPr>
          <p:nvPr/>
        </p:nvSpPr>
        <p:spPr bwMode="auto">
          <a:xfrm>
            <a:off x="2989263" y="3070225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1142" name="Rectangle 10"/>
          <p:cNvSpPr>
            <a:spLocks noChangeArrowheads="1"/>
          </p:cNvSpPr>
          <p:nvPr/>
        </p:nvSpPr>
        <p:spPr bwMode="auto">
          <a:xfrm>
            <a:off x="3062288" y="2854325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1143" name="Rectangle 11"/>
          <p:cNvSpPr>
            <a:spLocks noChangeArrowheads="1"/>
          </p:cNvSpPr>
          <p:nvPr/>
        </p:nvSpPr>
        <p:spPr bwMode="auto">
          <a:xfrm>
            <a:off x="3133725" y="2638425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1144" name="Rectangle 12"/>
          <p:cNvSpPr>
            <a:spLocks noChangeArrowheads="1"/>
          </p:cNvSpPr>
          <p:nvPr/>
        </p:nvSpPr>
        <p:spPr bwMode="auto">
          <a:xfrm>
            <a:off x="3205163" y="2422525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1145" name="Rectangle 13"/>
          <p:cNvSpPr>
            <a:spLocks noChangeArrowheads="1"/>
          </p:cNvSpPr>
          <p:nvPr/>
        </p:nvSpPr>
        <p:spPr bwMode="auto">
          <a:xfrm>
            <a:off x="5291138" y="3286125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1146" name="Rectangle 14"/>
          <p:cNvSpPr>
            <a:spLocks noChangeArrowheads="1"/>
          </p:cNvSpPr>
          <p:nvPr/>
        </p:nvSpPr>
        <p:spPr bwMode="auto">
          <a:xfrm>
            <a:off x="5364163" y="3070225"/>
            <a:ext cx="7921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1147" name="Rectangle 15"/>
          <p:cNvSpPr>
            <a:spLocks noChangeArrowheads="1"/>
          </p:cNvSpPr>
          <p:nvPr/>
        </p:nvSpPr>
        <p:spPr bwMode="auto">
          <a:xfrm>
            <a:off x="5437188" y="2854325"/>
            <a:ext cx="64611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1148" name="Rectangle 16"/>
          <p:cNvSpPr>
            <a:spLocks noChangeArrowheads="1"/>
          </p:cNvSpPr>
          <p:nvPr/>
        </p:nvSpPr>
        <p:spPr bwMode="auto">
          <a:xfrm>
            <a:off x="5508625" y="2638425"/>
            <a:ext cx="503238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1149" name="Rectangle 17"/>
          <p:cNvSpPr>
            <a:spLocks noChangeArrowheads="1"/>
          </p:cNvSpPr>
          <p:nvPr/>
        </p:nvSpPr>
        <p:spPr bwMode="auto">
          <a:xfrm>
            <a:off x="5580063" y="2422525"/>
            <a:ext cx="3603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1150" name="AutoShape 18"/>
          <p:cNvSpPr>
            <a:spLocks noChangeArrowheads="1"/>
          </p:cNvSpPr>
          <p:nvPr/>
        </p:nvSpPr>
        <p:spPr bwMode="auto">
          <a:xfrm>
            <a:off x="3563938" y="1630363"/>
            <a:ext cx="2159000" cy="431800"/>
          </a:xfrm>
          <a:prstGeom prst="curvedDownArrow">
            <a:avLst>
              <a:gd name="adj1" fmla="val 100000"/>
              <a:gd name="adj2" fmla="val 20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1151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457200" y="4076700"/>
            <a:ext cx="8229600" cy="2376488"/>
          </a:xfrm>
        </p:spPr>
        <p:txBody>
          <a:bodyPr/>
          <a:lstStyle/>
          <a:p>
            <a:pPr eaLnBrk="1" hangingPunct="1"/>
            <a:r>
              <a:rPr lang="ja-JP" altLang="en-US" smtClean="0"/>
              <a:t>一度に１枚の円盤しか動かせない</a:t>
            </a:r>
          </a:p>
          <a:p>
            <a:pPr eaLnBrk="1" hangingPunct="1"/>
            <a:r>
              <a:rPr lang="ja-JP" altLang="en-US" smtClean="0"/>
              <a:t>小さい円盤の上に大きい円盤を重ねてはならない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ハノイの塔（再帰的解法）レベル０</a:t>
            </a:r>
          </a:p>
        </p:txBody>
      </p:sp>
      <p:grpSp>
        <p:nvGrpSpPr>
          <p:cNvPr id="92163" name="Group 3"/>
          <p:cNvGrpSpPr>
            <a:grpSpLocks/>
          </p:cNvGrpSpPr>
          <p:nvPr/>
        </p:nvGrpSpPr>
        <p:grpSpPr bwMode="auto">
          <a:xfrm>
            <a:off x="2879725" y="2206625"/>
            <a:ext cx="3384550" cy="1366838"/>
            <a:chOff x="1814" y="981"/>
            <a:chExt cx="2132" cy="861"/>
          </a:xfrm>
        </p:grpSpPr>
        <p:sp>
          <p:nvSpPr>
            <p:cNvPr id="92181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2182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2183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2184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92164" name="Rectangle 8"/>
          <p:cNvSpPr>
            <a:spLocks noChangeArrowheads="1"/>
          </p:cNvSpPr>
          <p:nvPr/>
        </p:nvSpPr>
        <p:spPr bwMode="auto">
          <a:xfrm>
            <a:off x="2916238" y="3286125"/>
            <a:ext cx="936625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2165" name="Rectangle 9"/>
          <p:cNvSpPr>
            <a:spLocks noChangeArrowheads="1"/>
          </p:cNvSpPr>
          <p:nvPr/>
        </p:nvSpPr>
        <p:spPr bwMode="auto">
          <a:xfrm>
            <a:off x="2989263" y="3070225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2166" name="Rectangle 10"/>
          <p:cNvSpPr>
            <a:spLocks noChangeArrowheads="1"/>
          </p:cNvSpPr>
          <p:nvPr/>
        </p:nvSpPr>
        <p:spPr bwMode="auto">
          <a:xfrm>
            <a:off x="3062288" y="2854325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2167" name="Rectangle 11"/>
          <p:cNvSpPr>
            <a:spLocks noChangeArrowheads="1"/>
          </p:cNvSpPr>
          <p:nvPr/>
        </p:nvSpPr>
        <p:spPr bwMode="auto">
          <a:xfrm>
            <a:off x="3133725" y="2638425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2168" name="Rectangle 12"/>
          <p:cNvSpPr>
            <a:spLocks noChangeArrowheads="1"/>
          </p:cNvSpPr>
          <p:nvPr/>
        </p:nvSpPr>
        <p:spPr bwMode="auto">
          <a:xfrm>
            <a:off x="3205163" y="2422525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2169" name="Rectangle 13"/>
          <p:cNvSpPr>
            <a:spLocks noChangeArrowheads="1"/>
          </p:cNvSpPr>
          <p:nvPr/>
        </p:nvSpPr>
        <p:spPr bwMode="auto">
          <a:xfrm>
            <a:off x="5291138" y="3286125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2170" name="Rectangle 14"/>
          <p:cNvSpPr>
            <a:spLocks noChangeArrowheads="1"/>
          </p:cNvSpPr>
          <p:nvPr/>
        </p:nvSpPr>
        <p:spPr bwMode="auto">
          <a:xfrm>
            <a:off x="5364163" y="3070225"/>
            <a:ext cx="7921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2171" name="Rectangle 15"/>
          <p:cNvSpPr>
            <a:spLocks noChangeArrowheads="1"/>
          </p:cNvSpPr>
          <p:nvPr/>
        </p:nvSpPr>
        <p:spPr bwMode="auto">
          <a:xfrm>
            <a:off x="5437188" y="2854325"/>
            <a:ext cx="64611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2172" name="Rectangle 16"/>
          <p:cNvSpPr>
            <a:spLocks noChangeArrowheads="1"/>
          </p:cNvSpPr>
          <p:nvPr/>
        </p:nvSpPr>
        <p:spPr bwMode="auto">
          <a:xfrm>
            <a:off x="5508625" y="2638425"/>
            <a:ext cx="503238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2173" name="Rectangle 17"/>
          <p:cNvSpPr>
            <a:spLocks noChangeArrowheads="1"/>
          </p:cNvSpPr>
          <p:nvPr/>
        </p:nvSpPr>
        <p:spPr bwMode="auto">
          <a:xfrm>
            <a:off x="5580063" y="2422525"/>
            <a:ext cx="3603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2174" name="AutoShape 18"/>
          <p:cNvSpPr>
            <a:spLocks noChangeArrowheads="1"/>
          </p:cNvSpPr>
          <p:nvPr/>
        </p:nvSpPr>
        <p:spPr bwMode="auto">
          <a:xfrm>
            <a:off x="3563938" y="1630363"/>
            <a:ext cx="2159000" cy="431800"/>
          </a:xfrm>
          <a:prstGeom prst="curvedDownArrow">
            <a:avLst>
              <a:gd name="adj1" fmla="val 100000"/>
              <a:gd name="adj2" fmla="val 20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491541" name="AutoShape 21"/>
          <p:cNvSpPr>
            <a:spLocks noChangeArrowheads="1"/>
          </p:cNvSpPr>
          <p:nvPr/>
        </p:nvSpPr>
        <p:spPr bwMode="auto">
          <a:xfrm>
            <a:off x="4140200" y="4076700"/>
            <a:ext cx="931863" cy="1871663"/>
          </a:xfrm>
          <a:prstGeom prst="downArrow">
            <a:avLst>
              <a:gd name="adj1" fmla="val 50000"/>
              <a:gd name="adj2" fmla="val 5021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491542" name="AutoShape 22"/>
          <p:cNvSpPr>
            <a:spLocks noChangeArrowheads="1"/>
          </p:cNvSpPr>
          <p:nvPr/>
        </p:nvSpPr>
        <p:spPr bwMode="auto">
          <a:xfrm rot="2700000">
            <a:off x="1873251" y="4078287"/>
            <a:ext cx="931862" cy="1871663"/>
          </a:xfrm>
          <a:prstGeom prst="downArrow">
            <a:avLst>
              <a:gd name="adj1" fmla="val 50000"/>
              <a:gd name="adj2" fmla="val 5021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491543" name="AutoShape 23"/>
          <p:cNvSpPr>
            <a:spLocks noChangeArrowheads="1"/>
          </p:cNvSpPr>
          <p:nvPr/>
        </p:nvSpPr>
        <p:spPr bwMode="auto">
          <a:xfrm rot="-2700000">
            <a:off x="6376988" y="4076700"/>
            <a:ext cx="931862" cy="1871663"/>
          </a:xfrm>
          <a:prstGeom prst="downArrow">
            <a:avLst>
              <a:gd name="adj1" fmla="val 50000"/>
              <a:gd name="adj2" fmla="val 5021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491544" name="Text Box 24"/>
          <p:cNvSpPr txBox="1">
            <a:spLocks noChangeArrowheads="1"/>
          </p:cNvSpPr>
          <p:nvPr/>
        </p:nvSpPr>
        <p:spPr bwMode="auto">
          <a:xfrm>
            <a:off x="6443663" y="6153150"/>
            <a:ext cx="2122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４枚の場合に帰着</a:t>
            </a:r>
          </a:p>
        </p:txBody>
      </p:sp>
      <p:sp>
        <p:nvSpPr>
          <p:cNvPr id="491545" name="Text Box 25"/>
          <p:cNvSpPr txBox="1">
            <a:spLocks noChangeArrowheads="1"/>
          </p:cNvSpPr>
          <p:nvPr/>
        </p:nvSpPr>
        <p:spPr bwMode="auto">
          <a:xfrm>
            <a:off x="644525" y="6200775"/>
            <a:ext cx="2122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４枚の場合に帰着</a:t>
            </a:r>
          </a:p>
        </p:txBody>
      </p:sp>
      <p:sp>
        <p:nvSpPr>
          <p:cNvPr id="491546" name="Text Box 26"/>
          <p:cNvSpPr txBox="1">
            <a:spLocks noChangeArrowheads="1"/>
          </p:cNvSpPr>
          <p:nvPr/>
        </p:nvSpPr>
        <p:spPr bwMode="auto">
          <a:xfrm>
            <a:off x="3298825" y="6189663"/>
            <a:ext cx="2598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１番下の円盤を動かす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1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1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1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1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1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1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91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1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1" grpId="0" animBg="1"/>
      <p:bldP spid="491542" grpId="0" animBg="1"/>
      <p:bldP spid="491543" grpId="0" animBg="1"/>
      <p:bldP spid="491544" grpId="0"/>
      <p:bldP spid="491545" grpId="0"/>
      <p:bldP spid="4915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ハノイの塔（再帰的解法）レベル１</a:t>
            </a:r>
            <a:endParaRPr lang="en-US" altLang="ja-JP" smtClean="0"/>
          </a:p>
        </p:txBody>
      </p:sp>
      <p:grpSp>
        <p:nvGrpSpPr>
          <p:cNvPr id="93187" name="Group 3"/>
          <p:cNvGrpSpPr>
            <a:grpSpLocks/>
          </p:cNvGrpSpPr>
          <p:nvPr/>
        </p:nvGrpSpPr>
        <p:grpSpPr bwMode="auto">
          <a:xfrm>
            <a:off x="2879725" y="4581525"/>
            <a:ext cx="3384550" cy="1366838"/>
            <a:chOff x="1814" y="981"/>
            <a:chExt cx="2132" cy="861"/>
          </a:xfrm>
        </p:grpSpPr>
        <p:sp>
          <p:nvSpPr>
            <p:cNvPr id="93238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3239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3240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3241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93188" name="Rectangle 8"/>
          <p:cNvSpPr>
            <a:spLocks noChangeArrowheads="1"/>
          </p:cNvSpPr>
          <p:nvPr/>
        </p:nvSpPr>
        <p:spPr bwMode="auto">
          <a:xfrm>
            <a:off x="2916238" y="5661025"/>
            <a:ext cx="936625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189" name="Rectangle 9"/>
          <p:cNvSpPr>
            <a:spLocks noChangeArrowheads="1"/>
          </p:cNvSpPr>
          <p:nvPr/>
        </p:nvSpPr>
        <p:spPr bwMode="auto">
          <a:xfrm>
            <a:off x="4176713" y="5659438"/>
            <a:ext cx="7921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190" name="Rectangle 10"/>
          <p:cNvSpPr>
            <a:spLocks noChangeArrowheads="1"/>
          </p:cNvSpPr>
          <p:nvPr/>
        </p:nvSpPr>
        <p:spPr bwMode="auto">
          <a:xfrm>
            <a:off x="4249738" y="5443538"/>
            <a:ext cx="64611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191" name="Rectangle 11"/>
          <p:cNvSpPr>
            <a:spLocks noChangeArrowheads="1"/>
          </p:cNvSpPr>
          <p:nvPr/>
        </p:nvSpPr>
        <p:spPr bwMode="auto">
          <a:xfrm>
            <a:off x="4321175" y="5227638"/>
            <a:ext cx="503238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192" name="Rectangle 12"/>
          <p:cNvSpPr>
            <a:spLocks noChangeArrowheads="1"/>
          </p:cNvSpPr>
          <p:nvPr/>
        </p:nvSpPr>
        <p:spPr bwMode="auto">
          <a:xfrm>
            <a:off x="4392613" y="5011738"/>
            <a:ext cx="3603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193" name="Rectangle 13"/>
          <p:cNvSpPr>
            <a:spLocks noChangeArrowheads="1"/>
          </p:cNvSpPr>
          <p:nvPr/>
        </p:nvSpPr>
        <p:spPr bwMode="auto">
          <a:xfrm>
            <a:off x="5291138" y="5661025"/>
            <a:ext cx="936625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194" name="AutoShape 14"/>
          <p:cNvSpPr>
            <a:spLocks noChangeArrowheads="1"/>
          </p:cNvSpPr>
          <p:nvPr/>
        </p:nvSpPr>
        <p:spPr bwMode="auto">
          <a:xfrm>
            <a:off x="3059113" y="4005263"/>
            <a:ext cx="3241675" cy="431800"/>
          </a:xfrm>
          <a:prstGeom prst="curvedDownArrow">
            <a:avLst>
              <a:gd name="adj1" fmla="val 150147"/>
              <a:gd name="adj2" fmla="val 300294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grpSp>
        <p:nvGrpSpPr>
          <p:cNvPr id="93195" name="Group 15"/>
          <p:cNvGrpSpPr>
            <a:grpSpLocks/>
          </p:cNvGrpSpPr>
          <p:nvPr/>
        </p:nvGrpSpPr>
        <p:grpSpPr bwMode="auto">
          <a:xfrm>
            <a:off x="323850" y="2205038"/>
            <a:ext cx="3384550" cy="1366837"/>
            <a:chOff x="1814" y="981"/>
            <a:chExt cx="2132" cy="861"/>
          </a:xfrm>
        </p:grpSpPr>
        <p:sp>
          <p:nvSpPr>
            <p:cNvPr id="93234" name="Rectangle 16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3235" name="Rectangle 17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3236" name="Rectangle 18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3237" name="Rectangle 19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93196" name="Rectangle 20"/>
          <p:cNvSpPr>
            <a:spLocks noChangeArrowheads="1"/>
          </p:cNvSpPr>
          <p:nvPr/>
        </p:nvSpPr>
        <p:spPr bwMode="auto">
          <a:xfrm>
            <a:off x="360363" y="3284538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197" name="Rectangle 21"/>
          <p:cNvSpPr>
            <a:spLocks noChangeArrowheads="1"/>
          </p:cNvSpPr>
          <p:nvPr/>
        </p:nvSpPr>
        <p:spPr bwMode="auto">
          <a:xfrm>
            <a:off x="433388" y="306863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198" name="Rectangle 22"/>
          <p:cNvSpPr>
            <a:spLocks noChangeArrowheads="1"/>
          </p:cNvSpPr>
          <p:nvPr/>
        </p:nvSpPr>
        <p:spPr bwMode="auto">
          <a:xfrm>
            <a:off x="506413" y="285273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199" name="Rectangle 23"/>
          <p:cNvSpPr>
            <a:spLocks noChangeArrowheads="1"/>
          </p:cNvSpPr>
          <p:nvPr/>
        </p:nvSpPr>
        <p:spPr bwMode="auto">
          <a:xfrm>
            <a:off x="577850" y="263683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00" name="Rectangle 24"/>
          <p:cNvSpPr>
            <a:spLocks noChangeArrowheads="1"/>
          </p:cNvSpPr>
          <p:nvPr/>
        </p:nvSpPr>
        <p:spPr bwMode="auto">
          <a:xfrm>
            <a:off x="649288" y="242093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01" name="Rectangle 25"/>
          <p:cNvSpPr>
            <a:spLocks noChangeArrowheads="1"/>
          </p:cNvSpPr>
          <p:nvPr/>
        </p:nvSpPr>
        <p:spPr bwMode="auto">
          <a:xfrm>
            <a:off x="1619250" y="3284538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02" name="Rectangle 26"/>
          <p:cNvSpPr>
            <a:spLocks noChangeArrowheads="1"/>
          </p:cNvSpPr>
          <p:nvPr/>
        </p:nvSpPr>
        <p:spPr bwMode="auto">
          <a:xfrm>
            <a:off x="1692275" y="30686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03" name="Rectangle 27"/>
          <p:cNvSpPr>
            <a:spLocks noChangeArrowheads="1"/>
          </p:cNvSpPr>
          <p:nvPr/>
        </p:nvSpPr>
        <p:spPr bwMode="auto">
          <a:xfrm>
            <a:off x="1763713" y="2852738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04" name="Rectangle 28"/>
          <p:cNvSpPr>
            <a:spLocks noChangeArrowheads="1"/>
          </p:cNvSpPr>
          <p:nvPr/>
        </p:nvSpPr>
        <p:spPr bwMode="auto">
          <a:xfrm>
            <a:off x="1835150" y="26368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05" name="AutoShape 29"/>
          <p:cNvSpPr>
            <a:spLocks noChangeArrowheads="1"/>
          </p:cNvSpPr>
          <p:nvPr/>
        </p:nvSpPr>
        <p:spPr bwMode="auto">
          <a:xfrm>
            <a:off x="684213" y="1628775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grpSp>
        <p:nvGrpSpPr>
          <p:cNvPr id="93206" name="Group 30"/>
          <p:cNvGrpSpPr>
            <a:grpSpLocks/>
          </p:cNvGrpSpPr>
          <p:nvPr/>
        </p:nvGrpSpPr>
        <p:grpSpPr bwMode="auto">
          <a:xfrm>
            <a:off x="5364163" y="2205038"/>
            <a:ext cx="3384550" cy="1366837"/>
            <a:chOff x="1814" y="981"/>
            <a:chExt cx="2132" cy="861"/>
          </a:xfrm>
        </p:grpSpPr>
        <p:sp>
          <p:nvSpPr>
            <p:cNvPr id="93230" name="Rectangle 31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3231" name="Rectangle 32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3232" name="Rectangle 33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3233" name="Rectangle 34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93207" name="Rectangle 35"/>
          <p:cNvSpPr>
            <a:spLocks noChangeArrowheads="1"/>
          </p:cNvSpPr>
          <p:nvPr/>
        </p:nvSpPr>
        <p:spPr bwMode="auto">
          <a:xfrm>
            <a:off x="6659563" y="328453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08" name="Rectangle 36"/>
          <p:cNvSpPr>
            <a:spLocks noChangeArrowheads="1"/>
          </p:cNvSpPr>
          <p:nvPr/>
        </p:nvSpPr>
        <p:spPr bwMode="auto">
          <a:xfrm>
            <a:off x="6732588" y="306863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09" name="Rectangle 37"/>
          <p:cNvSpPr>
            <a:spLocks noChangeArrowheads="1"/>
          </p:cNvSpPr>
          <p:nvPr/>
        </p:nvSpPr>
        <p:spPr bwMode="auto">
          <a:xfrm>
            <a:off x="6804025" y="285273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10" name="Rectangle 38"/>
          <p:cNvSpPr>
            <a:spLocks noChangeArrowheads="1"/>
          </p:cNvSpPr>
          <p:nvPr/>
        </p:nvSpPr>
        <p:spPr bwMode="auto">
          <a:xfrm>
            <a:off x="6875463" y="263683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11" name="Rectangle 39"/>
          <p:cNvSpPr>
            <a:spLocks noChangeArrowheads="1"/>
          </p:cNvSpPr>
          <p:nvPr/>
        </p:nvSpPr>
        <p:spPr bwMode="auto">
          <a:xfrm>
            <a:off x="7775575" y="3284538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12" name="Rectangle 40"/>
          <p:cNvSpPr>
            <a:spLocks noChangeArrowheads="1"/>
          </p:cNvSpPr>
          <p:nvPr/>
        </p:nvSpPr>
        <p:spPr bwMode="auto">
          <a:xfrm>
            <a:off x="7848600" y="3068638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13" name="Rectangle 41"/>
          <p:cNvSpPr>
            <a:spLocks noChangeArrowheads="1"/>
          </p:cNvSpPr>
          <p:nvPr/>
        </p:nvSpPr>
        <p:spPr bwMode="auto">
          <a:xfrm>
            <a:off x="7921625" y="28527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14" name="Rectangle 42"/>
          <p:cNvSpPr>
            <a:spLocks noChangeArrowheads="1"/>
          </p:cNvSpPr>
          <p:nvPr/>
        </p:nvSpPr>
        <p:spPr bwMode="auto">
          <a:xfrm>
            <a:off x="7993063" y="2636838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15" name="Rectangle 43"/>
          <p:cNvSpPr>
            <a:spLocks noChangeArrowheads="1"/>
          </p:cNvSpPr>
          <p:nvPr/>
        </p:nvSpPr>
        <p:spPr bwMode="auto">
          <a:xfrm>
            <a:off x="8064500" y="24209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16" name="AutoShape 44"/>
          <p:cNvSpPr>
            <a:spLocks noChangeArrowheads="1"/>
          </p:cNvSpPr>
          <p:nvPr/>
        </p:nvSpPr>
        <p:spPr bwMode="auto">
          <a:xfrm>
            <a:off x="6877050" y="1628775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3217" name="Text Box 45"/>
          <p:cNvSpPr txBox="1">
            <a:spLocks noChangeArrowheads="1"/>
          </p:cNvSpPr>
          <p:nvPr/>
        </p:nvSpPr>
        <p:spPr bwMode="auto">
          <a:xfrm>
            <a:off x="1403350" y="3968750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ＳＴＥＰ　１</a:t>
            </a:r>
          </a:p>
        </p:txBody>
      </p:sp>
      <p:sp>
        <p:nvSpPr>
          <p:cNvPr id="93218" name="Text Box 46"/>
          <p:cNvSpPr txBox="1">
            <a:spLocks noChangeArrowheads="1"/>
          </p:cNvSpPr>
          <p:nvPr/>
        </p:nvSpPr>
        <p:spPr bwMode="auto">
          <a:xfrm>
            <a:off x="3924300" y="6345238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ＳＴＥＰ　２</a:t>
            </a:r>
          </a:p>
        </p:txBody>
      </p:sp>
      <p:sp>
        <p:nvSpPr>
          <p:cNvPr id="93219" name="Text Box 47"/>
          <p:cNvSpPr txBox="1">
            <a:spLocks noChangeArrowheads="1"/>
          </p:cNvSpPr>
          <p:nvPr/>
        </p:nvSpPr>
        <p:spPr bwMode="auto">
          <a:xfrm>
            <a:off x="6434138" y="3968750"/>
            <a:ext cx="1233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ＳＴＥＰ　３</a:t>
            </a:r>
          </a:p>
        </p:txBody>
      </p:sp>
      <p:sp>
        <p:nvSpPr>
          <p:cNvPr id="93220" name="Text Box 48"/>
          <p:cNvSpPr txBox="1">
            <a:spLocks noChangeArrowheads="1"/>
          </p:cNvSpPr>
          <p:nvPr/>
        </p:nvSpPr>
        <p:spPr bwMode="auto">
          <a:xfrm>
            <a:off x="684213" y="35734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93221" name="Text Box 49"/>
          <p:cNvSpPr txBox="1">
            <a:spLocks noChangeArrowheads="1"/>
          </p:cNvSpPr>
          <p:nvPr/>
        </p:nvSpPr>
        <p:spPr bwMode="auto">
          <a:xfrm>
            <a:off x="1835150" y="3573463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</a:p>
        </p:txBody>
      </p:sp>
      <p:sp>
        <p:nvSpPr>
          <p:cNvPr id="93222" name="Text Box 50"/>
          <p:cNvSpPr txBox="1">
            <a:spLocks noChangeArrowheads="1"/>
          </p:cNvSpPr>
          <p:nvPr/>
        </p:nvSpPr>
        <p:spPr bwMode="auto">
          <a:xfrm>
            <a:off x="2987675" y="3573463"/>
            <a:ext cx="37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</a:p>
        </p:txBody>
      </p:sp>
      <p:sp>
        <p:nvSpPr>
          <p:cNvPr id="93223" name="Text Box 51"/>
          <p:cNvSpPr txBox="1">
            <a:spLocks noChangeArrowheads="1"/>
          </p:cNvSpPr>
          <p:nvPr/>
        </p:nvSpPr>
        <p:spPr bwMode="auto">
          <a:xfrm>
            <a:off x="3203575" y="5984875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93224" name="Text Box 52"/>
          <p:cNvSpPr txBox="1">
            <a:spLocks noChangeArrowheads="1"/>
          </p:cNvSpPr>
          <p:nvPr/>
        </p:nvSpPr>
        <p:spPr bwMode="auto">
          <a:xfrm>
            <a:off x="4354513" y="5984875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</a:p>
        </p:txBody>
      </p:sp>
      <p:sp>
        <p:nvSpPr>
          <p:cNvPr id="93225" name="Text Box 53"/>
          <p:cNvSpPr txBox="1">
            <a:spLocks noChangeArrowheads="1"/>
          </p:cNvSpPr>
          <p:nvPr/>
        </p:nvSpPr>
        <p:spPr bwMode="auto">
          <a:xfrm>
            <a:off x="5507038" y="5984875"/>
            <a:ext cx="37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</a:p>
        </p:txBody>
      </p:sp>
      <p:sp>
        <p:nvSpPr>
          <p:cNvPr id="93226" name="Text Box 54"/>
          <p:cNvSpPr txBox="1">
            <a:spLocks noChangeArrowheads="1"/>
          </p:cNvSpPr>
          <p:nvPr/>
        </p:nvSpPr>
        <p:spPr bwMode="auto">
          <a:xfrm>
            <a:off x="5711825" y="35734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93227" name="Text Box 55"/>
          <p:cNvSpPr txBox="1">
            <a:spLocks noChangeArrowheads="1"/>
          </p:cNvSpPr>
          <p:nvPr/>
        </p:nvSpPr>
        <p:spPr bwMode="auto">
          <a:xfrm>
            <a:off x="6862763" y="3573463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</a:p>
        </p:txBody>
      </p:sp>
      <p:sp>
        <p:nvSpPr>
          <p:cNvPr id="93228" name="Text Box 56"/>
          <p:cNvSpPr txBox="1">
            <a:spLocks noChangeArrowheads="1"/>
          </p:cNvSpPr>
          <p:nvPr/>
        </p:nvSpPr>
        <p:spPr bwMode="auto">
          <a:xfrm>
            <a:off x="8015288" y="3573463"/>
            <a:ext cx="37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</a:p>
        </p:txBody>
      </p:sp>
      <p:sp>
        <p:nvSpPr>
          <p:cNvPr id="368697" name="Oval 57"/>
          <p:cNvSpPr>
            <a:spLocks noChangeArrowheads="1"/>
          </p:cNvSpPr>
          <p:nvPr/>
        </p:nvSpPr>
        <p:spPr bwMode="auto">
          <a:xfrm>
            <a:off x="107950" y="1196975"/>
            <a:ext cx="3816350" cy="3527425"/>
          </a:xfrm>
          <a:prstGeom prst="ellipse">
            <a:avLst/>
          </a:prstGeom>
          <a:noFill/>
          <a:ln w="254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ハノイの塔（再帰的解法）レベル１</a:t>
            </a:r>
            <a:endParaRPr lang="en-US" altLang="ja-JP" smtClean="0"/>
          </a:p>
        </p:txBody>
      </p:sp>
      <p:grpSp>
        <p:nvGrpSpPr>
          <p:cNvPr id="94211" name="Group 3"/>
          <p:cNvGrpSpPr>
            <a:grpSpLocks/>
          </p:cNvGrpSpPr>
          <p:nvPr/>
        </p:nvGrpSpPr>
        <p:grpSpPr bwMode="auto">
          <a:xfrm>
            <a:off x="323850" y="2060575"/>
            <a:ext cx="3384550" cy="1366838"/>
            <a:chOff x="1814" y="981"/>
            <a:chExt cx="2132" cy="861"/>
          </a:xfrm>
        </p:grpSpPr>
        <p:sp>
          <p:nvSpPr>
            <p:cNvPr id="94265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4266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4267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4268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94212" name="Rectangle 8"/>
          <p:cNvSpPr>
            <a:spLocks noChangeArrowheads="1"/>
          </p:cNvSpPr>
          <p:nvPr/>
        </p:nvSpPr>
        <p:spPr bwMode="auto">
          <a:xfrm>
            <a:off x="360363" y="3140075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4213" name="Rectangle 9"/>
          <p:cNvSpPr>
            <a:spLocks noChangeArrowheads="1"/>
          </p:cNvSpPr>
          <p:nvPr/>
        </p:nvSpPr>
        <p:spPr bwMode="auto">
          <a:xfrm>
            <a:off x="433388" y="2924175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4214" name="Rectangle 10"/>
          <p:cNvSpPr>
            <a:spLocks noChangeArrowheads="1"/>
          </p:cNvSpPr>
          <p:nvPr/>
        </p:nvSpPr>
        <p:spPr bwMode="auto">
          <a:xfrm>
            <a:off x="506413" y="2708275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4215" name="Rectangle 11"/>
          <p:cNvSpPr>
            <a:spLocks noChangeArrowheads="1"/>
          </p:cNvSpPr>
          <p:nvPr/>
        </p:nvSpPr>
        <p:spPr bwMode="auto">
          <a:xfrm>
            <a:off x="577850" y="2492375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4216" name="Rectangle 12"/>
          <p:cNvSpPr>
            <a:spLocks noChangeArrowheads="1"/>
          </p:cNvSpPr>
          <p:nvPr/>
        </p:nvSpPr>
        <p:spPr bwMode="auto">
          <a:xfrm>
            <a:off x="649288" y="2276475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4217" name="Rectangle 13"/>
          <p:cNvSpPr>
            <a:spLocks noChangeArrowheads="1"/>
          </p:cNvSpPr>
          <p:nvPr/>
        </p:nvSpPr>
        <p:spPr bwMode="auto">
          <a:xfrm>
            <a:off x="1619250" y="3140075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4218" name="Rectangle 14"/>
          <p:cNvSpPr>
            <a:spLocks noChangeArrowheads="1"/>
          </p:cNvSpPr>
          <p:nvPr/>
        </p:nvSpPr>
        <p:spPr bwMode="auto">
          <a:xfrm>
            <a:off x="1692275" y="2924175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4219" name="Rectangle 15"/>
          <p:cNvSpPr>
            <a:spLocks noChangeArrowheads="1"/>
          </p:cNvSpPr>
          <p:nvPr/>
        </p:nvSpPr>
        <p:spPr bwMode="auto">
          <a:xfrm>
            <a:off x="1763713" y="2708275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4220" name="Rectangle 16"/>
          <p:cNvSpPr>
            <a:spLocks noChangeArrowheads="1"/>
          </p:cNvSpPr>
          <p:nvPr/>
        </p:nvSpPr>
        <p:spPr bwMode="auto">
          <a:xfrm>
            <a:off x="1835150" y="2492375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4221" name="AutoShape 17"/>
          <p:cNvSpPr>
            <a:spLocks noChangeArrowheads="1"/>
          </p:cNvSpPr>
          <p:nvPr/>
        </p:nvSpPr>
        <p:spPr bwMode="auto">
          <a:xfrm>
            <a:off x="684213" y="1484313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4222" name="Text Box 18"/>
          <p:cNvSpPr txBox="1">
            <a:spLocks noChangeArrowheads="1"/>
          </p:cNvSpPr>
          <p:nvPr/>
        </p:nvSpPr>
        <p:spPr bwMode="auto">
          <a:xfrm>
            <a:off x="1403350" y="3824288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ＳＴＥＰ　１</a:t>
            </a:r>
          </a:p>
        </p:txBody>
      </p:sp>
      <p:sp>
        <p:nvSpPr>
          <p:cNvPr id="94223" name="Text Box 19"/>
          <p:cNvSpPr txBox="1">
            <a:spLocks noChangeArrowheads="1"/>
          </p:cNvSpPr>
          <p:nvPr/>
        </p:nvSpPr>
        <p:spPr bwMode="auto">
          <a:xfrm>
            <a:off x="684213" y="3429000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94224" name="Text Box 20"/>
          <p:cNvSpPr txBox="1">
            <a:spLocks noChangeArrowheads="1"/>
          </p:cNvSpPr>
          <p:nvPr/>
        </p:nvSpPr>
        <p:spPr bwMode="auto">
          <a:xfrm>
            <a:off x="1835150" y="34290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</a:p>
        </p:txBody>
      </p:sp>
      <p:sp>
        <p:nvSpPr>
          <p:cNvPr id="94225" name="Text Box 21"/>
          <p:cNvSpPr txBox="1">
            <a:spLocks noChangeArrowheads="1"/>
          </p:cNvSpPr>
          <p:nvPr/>
        </p:nvSpPr>
        <p:spPr bwMode="auto">
          <a:xfrm>
            <a:off x="2987675" y="3429000"/>
            <a:ext cx="37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</a:p>
        </p:txBody>
      </p:sp>
      <p:grpSp>
        <p:nvGrpSpPr>
          <p:cNvPr id="369686" name="Group 22"/>
          <p:cNvGrpSpPr>
            <a:grpSpLocks/>
          </p:cNvGrpSpPr>
          <p:nvPr/>
        </p:nvGrpSpPr>
        <p:grpSpPr bwMode="auto">
          <a:xfrm>
            <a:off x="5364163" y="2060575"/>
            <a:ext cx="3384550" cy="1366838"/>
            <a:chOff x="1814" y="981"/>
            <a:chExt cx="2132" cy="861"/>
          </a:xfrm>
        </p:grpSpPr>
        <p:sp>
          <p:nvSpPr>
            <p:cNvPr id="94261" name="Rectangle 23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4262" name="Rectangle 24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4263" name="Rectangle 25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4264" name="Rectangle 26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369691" name="Rectangle 27"/>
          <p:cNvSpPr>
            <a:spLocks noChangeArrowheads="1"/>
          </p:cNvSpPr>
          <p:nvPr/>
        </p:nvSpPr>
        <p:spPr bwMode="auto">
          <a:xfrm>
            <a:off x="5400675" y="3140075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692" name="Rectangle 28"/>
          <p:cNvSpPr>
            <a:spLocks noChangeArrowheads="1"/>
          </p:cNvSpPr>
          <p:nvPr/>
        </p:nvSpPr>
        <p:spPr bwMode="auto">
          <a:xfrm>
            <a:off x="5473700" y="2924175"/>
            <a:ext cx="79216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693" name="Rectangle 29"/>
          <p:cNvSpPr>
            <a:spLocks noChangeArrowheads="1"/>
          </p:cNvSpPr>
          <p:nvPr/>
        </p:nvSpPr>
        <p:spPr bwMode="auto">
          <a:xfrm>
            <a:off x="5546725" y="2708275"/>
            <a:ext cx="64611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694" name="Rectangle 30"/>
          <p:cNvSpPr>
            <a:spLocks noChangeArrowheads="1"/>
          </p:cNvSpPr>
          <p:nvPr/>
        </p:nvSpPr>
        <p:spPr bwMode="auto">
          <a:xfrm>
            <a:off x="5618163" y="2492375"/>
            <a:ext cx="503237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695" name="Rectangle 31"/>
          <p:cNvSpPr>
            <a:spLocks noChangeArrowheads="1"/>
          </p:cNvSpPr>
          <p:nvPr/>
        </p:nvSpPr>
        <p:spPr bwMode="auto">
          <a:xfrm>
            <a:off x="5689600" y="2276475"/>
            <a:ext cx="36036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696" name="Rectangle 32"/>
          <p:cNvSpPr>
            <a:spLocks noChangeArrowheads="1"/>
          </p:cNvSpPr>
          <p:nvPr/>
        </p:nvSpPr>
        <p:spPr bwMode="auto">
          <a:xfrm>
            <a:off x="6659563" y="3140075"/>
            <a:ext cx="7921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697" name="Rectangle 33"/>
          <p:cNvSpPr>
            <a:spLocks noChangeArrowheads="1"/>
          </p:cNvSpPr>
          <p:nvPr/>
        </p:nvSpPr>
        <p:spPr bwMode="auto">
          <a:xfrm>
            <a:off x="6732588" y="2924175"/>
            <a:ext cx="64611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698" name="Rectangle 34"/>
          <p:cNvSpPr>
            <a:spLocks noChangeArrowheads="1"/>
          </p:cNvSpPr>
          <p:nvPr/>
        </p:nvSpPr>
        <p:spPr bwMode="auto">
          <a:xfrm>
            <a:off x="6804025" y="2708275"/>
            <a:ext cx="503238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699" name="Rectangle 35"/>
          <p:cNvSpPr>
            <a:spLocks noChangeArrowheads="1"/>
          </p:cNvSpPr>
          <p:nvPr/>
        </p:nvSpPr>
        <p:spPr bwMode="auto">
          <a:xfrm>
            <a:off x="6875463" y="2492375"/>
            <a:ext cx="3603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700" name="AutoShape 36"/>
          <p:cNvSpPr>
            <a:spLocks noChangeArrowheads="1"/>
          </p:cNvSpPr>
          <p:nvPr/>
        </p:nvSpPr>
        <p:spPr bwMode="auto">
          <a:xfrm>
            <a:off x="5724525" y="1484313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701" name="Text Box 37"/>
          <p:cNvSpPr txBox="1">
            <a:spLocks noChangeArrowheads="1"/>
          </p:cNvSpPr>
          <p:nvPr/>
        </p:nvSpPr>
        <p:spPr bwMode="auto">
          <a:xfrm>
            <a:off x="5724525" y="3429000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369702" name="Text Box 38"/>
          <p:cNvSpPr txBox="1">
            <a:spLocks noChangeArrowheads="1"/>
          </p:cNvSpPr>
          <p:nvPr/>
        </p:nvSpPr>
        <p:spPr bwMode="auto">
          <a:xfrm>
            <a:off x="6853238" y="3443288"/>
            <a:ext cx="4302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  <a:r>
              <a:rPr lang="en-US" altLang="ja-JP" sz="2000" b="0">
                <a:solidFill>
                  <a:srgbClr val="0000FF"/>
                </a:solidFill>
              </a:rPr>
              <a:t>’</a:t>
            </a:r>
          </a:p>
        </p:txBody>
      </p:sp>
      <p:sp>
        <p:nvSpPr>
          <p:cNvPr id="369703" name="Text Box 39"/>
          <p:cNvSpPr txBox="1">
            <a:spLocks noChangeArrowheads="1"/>
          </p:cNvSpPr>
          <p:nvPr/>
        </p:nvSpPr>
        <p:spPr bwMode="auto">
          <a:xfrm>
            <a:off x="7996238" y="3443288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  <a:r>
              <a:rPr lang="en-US" altLang="ja-JP" sz="2000" b="0">
                <a:solidFill>
                  <a:srgbClr val="0000FF"/>
                </a:solidFill>
              </a:rPr>
              <a:t>’</a:t>
            </a:r>
          </a:p>
        </p:txBody>
      </p:sp>
      <p:sp>
        <p:nvSpPr>
          <p:cNvPr id="369704" name="AutoShape 40"/>
          <p:cNvSpPr>
            <a:spLocks noChangeArrowheads="1"/>
          </p:cNvSpPr>
          <p:nvPr/>
        </p:nvSpPr>
        <p:spPr bwMode="auto">
          <a:xfrm>
            <a:off x="3995738" y="2565400"/>
            <a:ext cx="1079500" cy="536575"/>
          </a:xfrm>
          <a:prstGeom prst="rightArrow">
            <a:avLst>
              <a:gd name="adj1" fmla="val 50000"/>
              <a:gd name="adj2" fmla="val 50296"/>
            </a:avLst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grpSp>
        <p:nvGrpSpPr>
          <p:cNvPr id="369705" name="Group 41"/>
          <p:cNvGrpSpPr>
            <a:grpSpLocks/>
          </p:cNvGrpSpPr>
          <p:nvPr/>
        </p:nvGrpSpPr>
        <p:grpSpPr bwMode="auto">
          <a:xfrm>
            <a:off x="5364163" y="4602163"/>
            <a:ext cx="3384550" cy="1366837"/>
            <a:chOff x="1814" y="981"/>
            <a:chExt cx="2132" cy="861"/>
          </a:xfrm>
        </p:grpSpPr>
        <p:sp>
          <p:nvSpPr>
            <p:cNvPr id="94257" name="Rectangle 42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4258" name="Rectangle 43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4259" name="Rectangle 44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4260" name="Rectangle 45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369710" name="Rectangle 46"/>
          <p:cNvSpPr>
            <a:spLocks noChangeArrowheads="1"/>
          </p:cNvSpPr>
          <p:nvPr/>
        </p:nvSpPr>
        <p:spPr bwMode="auto">
          <a:xfrm>
            <a:off x="5473700" y="5661025"/>
            <a:ext cx="79216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711" name="Rectangle 47"/>
          <p:cNvSpPr>
            <a:spLocks noChangeArrowheads="1"/>
          </p:cNvSpPr>
          <p:nvPr/>
        </p:nvSpPr>
        <p:spPr bwMode="auto">
          <a:xfrm>
            <a:off x="5546725" y="5445125"/>
            <a:ext cx="64611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712" name="Rectangle 48"/>
          <p:cNvSpPr>
            <a:spLocks noChangeArrowheads="1"/>
          </p:cNvSpPr>
          <p:nvPr/>
        </p:nvSpPr>
        <p:spPr bwMode="auto">
          <a:xfrm>
            <a:off x="5618163" y="5229225"/>
            <a:ext cx="503237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713" name="Rectangle 49"/>
          <p:cNvSpPr>
            <a:spLocks noChangeArrowheads="1"/>
          </p:cNvSpPr>
          <p:nvPr/>
        </p:nvSpPr>
        <p:spPr bwMode="auto">
          <a:xfrm>
            <a:off x="5689600" y="5013325"/>
            <a:ext cx="36036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714" name="Rectangle 50"/>
          <p:cNvSpPr>
            <a:spLocks noChangeArrowheads="1"/>
          </p:cNvSpPr>
          <p:nvPr/>
        </p:nvSpPr>
        <p:spPr bwMode="auto">
          <a:xfrm>
            <a:off x="7883525" y="5681663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715" name="Rectangle 51"/>
          <p:cNvSpPr>
            <a:spLocks noChangeArrowheads="1"/>
          </p:cNvSpPr>
          <p:nvPr/>
        </p:nvSpPr>
        <p:spPr bwMode="auto">
          <a:xfrm>
            <a:off x="7956550" y="5465763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716" name="Rectangle 52"/>
          <p:cNvSpPr>
            <a:spLocks noChangeArrowheads="1"/>
          </p:cNvSpPr>
          <p:nvPr/>
        </p:nvSpPr>
        <p:spPr bwMode="auto">
          <a:xfrm>
            <a:off x="8027988" y="5249863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717" name="Rectangle 53"/>
          <p:cNvSpPr>
            <a:spLocks noChangeArrowheads="1"/>
          </p:cNvSpPr>
          <p:nvPr/>
        </p:nvSpPr>
        <p:spPr bwMode="auto">
          <a:xfrm>
            <a:off x="8099425" y="5033963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718" name="AutoShape 54"/>
          <p:cNvSpPr>
            <a:spLocks noChangeArrowheads="1"/>
          </p:cNvSpPr>
          <p:nvPr/>
        </p:nvSpPr>
        <p:spPr bwMode="auto">
          <a:xfrm>
            <a:off x="5508625" y="4025900"/>
            <a:ext cx="3311525" cy="431800"/>
          </a:xfrm>
          <a:prstGeom prst="curvedDownArrow">
            <a:avLst>
              <a:gd name="adj1" fmla="val 153382"/>
              <a:gd name="adj2" fmla="val 306765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719" name="Text Box 55"/>
          <p:cNvSpPr txBox="1">
            <a:spLocks noChangeArrowheads="1"/>
          </p:cNvSpPr>
          <p:nvPr/>
        </p:nvSpPr>
        <p:spPr bwMode="auto">
          <a:xfrm>
            <a:off x="5724525" y="5970588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369720" name="Text Box 56"/>
          <p:cNvSpPr txBox="1">
            <a:spLocks noChangeArrowheads="1"/>
          </p:cNvSpPr>
          <p:nvPr/>
        </p:nvSpPr>
        <p:spPr bwMode="auto">
          <a:xfrm>
            <a:off x="8101013" y="5984875"/>
            <a:ext cx="4302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  <a:r>
              <a:rPr lang="en-US" altLang="ja-JP" sz="2000" b="0">
                <a:solidFill>
                  <a:srgbClr val="0000FF"/>
                </a:solidFill>
              </a:rPr>
              <a:t>’</a:t>
            </a:r>
          </a:p>
        </p:txBody>
      </p:sp>
      <p:sp>
        <p:nvSpPr>
          <p:cNvPr id="369721" name="Text Box 57"/>
          <p:cNvSpPr txBox="1">
            <a:spLocks noChangeArrowheads="1"/>
          </p:cNvSpPr>
          <p:nvPr/>
        </p:nvSpPr>
        <p:spPr bwMode="auto">
          <a:xfrm>
            <a:off x="6870700" y="5984875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  <a:r>
              <a:rPr lang="en-US" altLang="ja-JP" sz="2000" b="0">
                <a:solidFill>
                  <a:srgbClr val="0000FF"/>
                </a:solidFill>
              </a:rPr>
              <a:t>’</a:t>
            </a:r>
          </a:p>
        </p:txBody>
      </p:sp>
      <p:sp>
        <p:nvSpPr>
          <p:cNvPr id="369722" name="AutoShape 58"/>
          <p:cNvSpPr>
            <a:spLocks noChangeArrowheads="1"/>
          </p:cNvSpPr>
          <p:nvPr/>
        </p:nvSpPr>
        <p:spPr bwMode="auto">
          <a:xfrm>
            <a:off x="3995738" y="5106988"/>
            <a:ext cx="1079500" cy="536575"/>
          </a:xfrm>
          <a:prstGeom prst="rightArrow">
            <a:avLst>
              <a:gd name="adj1" fmla="val 50000"/>
              <a:gd name="adj2" fmla="val 50296"/>
            </a:avLst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69723" name="Text Box 59"/>
          <p:cNvSpPr txBox="1">
            <a:spLocks noChangeArrowheads="1"/>
          </p:cNvSpPr>
          <p:nvPr/>
        </p:nvSpPr>
        <p:spPr bwMode="auto">
          <a:xfrm>
            <a:off x="8101013" y="594995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</a:p>
        </p:txBody>
      </p:sp>
      <p:sp>
        <p:nvSpPr>
          <p:cNvPr id="369724" name="Text Box 60"/>
          <p:cNvSpPr txBox="1">
            <a:spLocks noChangeArrowheads="1"/>
          </p:cNvSpPr>
          <p:nvPr/>
        </p:nvSpPr>
        <p:spPr bwMode="auto">
          <a:xfrm>
            <a:off x="6877050" y="5949950"/>
            <a:ext cx="37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9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69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69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69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69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69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69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6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6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6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6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6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6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6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6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6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6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6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6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36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36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6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36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36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36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36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6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36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36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7" dur="500"/>
                                        <p:tgtEl>
                                          <p:spTgt spid="3697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0" dur="500"/>
                                        <p:tgtEl>
                                          <p:spTgt spid="3697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36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36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91" grpId="0" animBg="1"/>
      <p:bldP spid="369692" grpId="0" animBg="1"/>
      <p:bldP spid="369693" grpId="0" animBg="1"/>
      <p:bldP spid="369694" grpId="0" animBg="1"/>
      <p:bldP spid="369695" grpId="0" animBg="1"/>
      <p:bldP spid="369696" grpId="0" animBg="1"/>
      <p:bldP spid="369697" grpId="0" animBg="1"/>
      <p:bldP spid="369698" grpId="0" animBg="1"/>
      <p:bldP spid="369699" grpId="0" animBg="1"/>
      <p:bldP spid="369700" grpId="0" animBg="1"/>
      <p:bldP spid="369701" grpId="0"/>
      <p:bldP spid="369702" grpId="0"/>
      <p:bldP spid="369703" grpId="0"/>
      <p:bldP spid="369704" grpId="0" animBg="1"/>
      <p:bldP spid="369710" grpId="0" animBg="1"/>
      <p:bldP spid="369711" grpId="0" animBg="1"/>
      <p:bldP spid="369712" grpId="0" animBg="1"/>
      <p:bldP spid="369713" grpId="0" animBg="1"/>
      <p:bldP spid="369714" grpId="0" animBg="1"/>
      <p:bldP spid="369715" grpId="0" animBg="1"/>
      <p:bldP spid="369716" grpId="0" animBg="1"/>
      <p:bldP spid="369717" grpId="0" animBg="1"/>
      <p:bldP spid="369718" grpId="0" animBg="1"/>
      <p:bldP spid="369719" grpId="0"/>
      <p:bldP spid="369720" grpId="0"/>
      <p:bldP spid="369720" grpId="1"/>
      <p:bldP spid="369721" grpId="0"/>
      <p:bldP spid="369721" grpId="1"/>
      <p:bldP spid="369722" grpId="0" animBg="1"/>
      <p:bldP spid="369723" grpId="0"/>
      <p:bldP spid="3697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ハノイの塔（再帰的手法）レベル１</a:t>
            </a:r>
            <a:endParaRPr lang="en-US" altLang="ja-JP" smtClean="0"/>
          </a:p>
        </p:txBody>
      </p:sp>
      <p:grpSp>
        <p:nvGrpSpPr>
          <p:cNvPr id="95235" name="Group 3"/>
          <p:cNvGrpSpPr>
            <a:grpSpLocks/>
          </p:cNvGrpSpPr>
          <p:nvPr/>
        </p:nvGrpSpPr>
        <p:grpSpPr bwMode="auto">
          <a:xfrm>
            <a:off x="2879725" y="4581525"/>
            <a:ext cx="3384550" cy="1366838"/>
            <a:chOff x="1814" y="981"/>
            <a:chExt cx="2132" cy="861"/>
          </a:xfrm>
        </p:grpSpPr>
        <p:sp>
          <p:nvSpPr>
            <p:cNvPr id="95286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5287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5288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5289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95236" name="Rectangle 8"/>
          <p:cNvSpPr>
            <a:spLocks noChangeArrowheads="1"/>
          </p:cNvSpPr>
          <p:nvPr/>
        </p:nvSpPr>
        <p:spPr bwMode="auto">
          <a:xfrm>
            <a:off x="2916238" y="5661025"/>
            <a:ext cx="936625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37" name="Rectangle 9"/>
          <p:cNvSpPr>
            <a:spLocks noChangeArrowheads="1"/>
          </p:cNvSpPr>
          <p:nvPr/>
        </p:nvSpPr>
        <p:spPr bwMode="auto">
          <a:xfrm>
            <a:off x="4176713" y="5659438"/>
            <a:ext cx="7921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38" name="Rectangle 10"/>
          <p:cNvSpPr>
            <a:spLocks noChangeArrowheads="1"/>
          </p:cNvSpPr>
          <p:nvPr/>
        </p:nvSpPr>
        <p:spPr bwMode="auto">
          <a:xfrm>
            <a:off x="4249738" y="5443538"/>
            <a:ext cx="64611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39" name="Rectangle 11"/>
          <p:cNvSpPr>
            <a:spLocks noChangeArrowheads="1"/>
          </p:cNvSpPr>
          <p:nvPr/>
        </p:nvSpPr>
        <p:spPr bwMode="auto">
          <a:xfrm>
            <a:off x="4321175" y="5227638"/>
            <a:ext cx="503238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40" name="Rectangle 12"/>
          <p:cNvSpPr>
            <a:spLocks noChangeArrowheads="1"/>
          </p:cNvSpPr>
          <p:nvPr/>
        </p:nvSpPr>
        <p:spPr bwMode="auto">
          <a:xfrm>
            <a:off x="4392613" y="5011738"/>
            <a:ext cx="3603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41" name="Rectangle 13"/>
          <p:cNvSpPr>
            <a:spLocks noChangeArrowheads="1"/>
          </p:cNvSpPr>
          <p:nvPr/>
        </p:nvSpPr>
        <p:spPr bwMode="auto">
          <a:xfrm>
            <a:off x="5291138" y="5661025"/>
            <a:ext cx="936625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42" name="AutoShape 14"/>
          <p:cNvSpPr>
            <a:spLocks noChangeArrowheads="1"/>
          </p:cNvSpPr>
          <p:nvPr/>
        </p:nvSpPr>
        <p:spPr bwMode="auto">
          <a:xfrm>
            <a:off x="3059113" y="4005263"/>
            <a:ext cx="3241675" cy="431800"/>
          </a:xfrm>
          <a:prstGeom prst="curvedDownArrow">
            <a:avLst>
              <a:gd name="adj1" fmla="val 150147"/>
              <a:gd name="adj2" fmla="val 300294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grpSp>
        <p:nvGrpSpPr>
          <p:cNvPr id="95243" name="Group 15"/>
          <p:cNvGrpSpPr>
            <a:grpSpLocks/>
          </p:cNvGrpSpPr>
          <p:nvPr/>
        </p:nvGrpSpPr>
        <p:grpSpPr bwMode="auto">
          <a:xfrm>
            <a:off x="323850" y="2205038"/>
            <a:ext cx="3384550" cy="1366837"/>
            <a:chOff x="1814" y="981"/>
            <a:chExt cx="2132" cy="861"/>
          </a:xfrm>
        </p:grpSpPr>
        <p:sp>
          <p:nvSpPr>
            <p:cNvPr id="95282" name="Rectangle 16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5283" name="Rectangle 17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5284" name="Rectangle 18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5285" name="Rectangle 19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95244" name="Rectangle 20"/>
          <p:cNvSpPr>
            <a:spLocks noChangeArrowheads="1"/>
          </p:cNvSpPr>
          <p:nvPr/>
        </p:nvSpPr>
        <p:spPr bwMode="auto">
          <a:xfrm>
            <a:off x="360363" y="3284538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45" name="Rectangle 21"/>
          <p:cNvSpPr>
            <a:spLocks noChangeArrowheads="1"/>
          </p:cNvSpPr>
          <p:nvPr/>
        </p:nvSpPr>
        <p:spPr bwMode="auto">
          <a:xfrm>
            <a:off x="433388" y="306863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46" name="Rectangle 22"/>
          <p:cNvSpPr>
            <a:spLocks noChangeArrowheads="1"/>
          </p:cNvSpPr>
          <p:nvPr/>
        </p:nvSpPr>
        <p:spPr bwMode="auto">
          <a:xfrm>
            <a:off x="506413" y="285273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47" name="Rectangle 23"/>
          <p:cNvSpPr>
            <a:spLocks noChangeArrowheads="1"/>
          </p:cNvSpPr>
          <p:nvPr/>
        </p:nvSpPr>
        <p:spPr bwMode="auto">
          <a:xfrm>
            <a:off x="577850" y="263683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48" name="Rectangle 24"/>
          <p:cNvSpPr>
            <a:spLocks noChangeArrowheads="1"/>
          </p:cNvSpPr>
          <p:nvPr/>
        </p:nvSpPr>
        <p:spPr bwMode="auto">
          <a:xfrm>
            <a:off x="649288" y="242093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49" name="Rectangle 25"/>
          <p:cNvSpPr>
            <a:spLocks noChangeArrowheads="1"/>
          </p:cNvSpPr>
          <p:nvPr/>
        </p:nvSpPr>
        <p:spPr bwMode="auto">
          <a:xfrm>
            <a:off x="1619250" y="3284538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50" name="Rectangle 26"/>
          <p:cNvSpPr>
            <a:spLocks noChangeArrowheads="1"/>
          </p:cNvSpPr>
          <p:nvPr/>
        </p:nvSpPr>
        <p:spPr bwMode="auto">
          <a:xfrm>
            <a:off x="1692275" y="30686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51" name="Rectangle 27"/>
          <p:cNvSpPr>
            <a:spLocks noChangeArrowheads="1"/>
          </p:cNvSpPr>
          <p:nvPr/>
        </p:nvSpPr>
        <p:spPr bwMode="auto">
          <a:xfrm>
            <a:off x="1763713" y="2852738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52" name="Rectangle 28"/>
          <p:cNvSpPr>
            <a:spLocks noChangeArrowheads="1"/>
          </p:cNvSpPr>
          <p:nvPr/>
        </p:nvSpPr>
        <p:spPr bwMode="auto">
          <a:xfrm>
            <a:off x="1835150" y="26368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53" name="AutoShape 29"/>
          <p:cNvSpPr>
            <a:spLocks noChangeArrowheads="1"/>
          </p:cNvSpPr>
          <p:nvPr/>
        </p:nvSpPr>
        <p:spPr bwMode="auto">
          <a:xfrm>
            <a:off x="684213" y="1628775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grpSp>
        <p:nvGrpSpPr>
          <p:cNvPr id="95254" name="Group 30"/>
          <p:cNvGrpSpPr>
            <a:grpSpLocks/>
          </p:cNvGrpSpPr>
          <p:nvPr/>
        </p:nvGrpSpPr>
        <p:grpSpPr bwMode="auto">
          <a:xfrm>
            <a:off x="5364163" y="2205038"/>
            <a:ext cx="3384550" cy="1366837"/>
            <a:chOff x="1814" y="981"/>
            <a:chExt cx="2132" cy="861"/>
          </a:xfrm>
        </p:grpSpPr>
        <p:sp>
          <p:nvSpPr>
            <p:cNvPr id="95278" name="Rectangle 31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5279" name="Rectangle 32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5280" name="Rectangle 33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5281" name="Rectangle 34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95255" name="Rectangle 35"/>
          <p:cNvSpPr>
            <a:spLocks noChangeArrowheads="1"/>
          </p:cNvSpPr>
          <p:nvPr/>
        </p:nvSpPr>
        <p:spPr bwMode="auto">
          <a:xfrm>
            <a:off x="6659563" y="328453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56" name="Rectangle 36"/>
          <p:cNvSpPr>
            <a:spLocks noChangeArrowheads="1"/>
          </p:cNvSpPr>
          <p:nvPr/>
        </p:nvSpPr>
        <p:spPr bwMode="auto">
          <a:xfrm>
            <a:off x="6732588" y="306863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57" name="Rectangle 37"/>
          <p:cNvSpPr>
            <a:spLocks noChangeArrowheads="1"/>
          </p:cNvSpPr>
          <p:nvPr/>
        </p:nvSpPr>
        <p:spPr bwMode="auto">
          <a:xfrm>
            <a:off x="6804025" y="285273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58" name="Rectangle 38"/>
          <p:cNvSpPr>
            <a:spLocks noChangeArrowheads="1"/>
          </p:cNvSpPr>
          <p:nvPr/>
        </p:nvSpPr>
        <p:spPr bwMode="auto">
          <a:xfrm>
            <a:off x="6875463" y="263683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59" name="Rectangle 39"/>
          <p:cNvSpPr>
            <a:spLocks noChangeArrowheads="1"/>
          </p:cNvSpPr>
          <p:nvPr/>
        </p:nvSpPr>
        <p:spPr bwMode="auto">
          <a:xfrm>
            <a:off x="7775575" y="3284538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60" name="Rectangle 40"/>
          <p:cNvSpPr>
            <a:spLocks noChangeArrowheads="1"/>
          </p:cNvSpPr>
          <p:nvPr/>
        </p:nvSpPr>
        <p:spPr bwMode="auto">
          <a:xfrm>
            <a:off x="7848600" y="3068638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61" name="Rectangle 41"/>
          <p:cNvSpPr>
            <a:spLocks noChangeArrowheads="1"/>
          </p:cNvSpPr>
          <p:nvPr/>
        </p:nvSpPr>
        <p:spPr bwMode="auto">
          <a:xfrm>
            <a:off x="7921625" y="28527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62" name="Rectangle 42"/>
          <p:cNvSpPr>
            <a:spLocks noChangeArrowheads="1"/>
          </p:cNvSpPr>
          <p:nvPr/>
        </p:nvSpPr>
        <p:spPr bwMode="auto">
          <a:xfrm>
            <a:off x="7993063" y="2636838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63" name="Rectangle 43"/>
          <p:cNvSpPr>
            <a:spLocks noChangeArrowheads="1"/>
          </p:cNvSpPr>
          <p:nvPr/>
        </p:nvSpPr>
        <p:spPr bwMode="auto">
          <a:xfrm>
            <a:off x="8064500" y="24209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64" name="AutoShape 44"/>
          <p:cNvSpPr>
            <a:spLocks noChangeArrowheads="1"/>
          </p:cNvSpPr>
          <p:nvPr/>
        </p:nvSpPr>
        <p:spPr bwMode="auto">
          <a:xfrm>
            <a:off x="6877050" y="1628775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5265" name="Text Box 45"/>
          <p:cNvSpPr txBox="1">
            <a:spLocks noChangeArrowheads="1"/>
          </p:cNvSpPr>
          <p:nvPr/>
        </p:nvSpPr>
        <p:spPr bwMode="auto">
          <a:xfrm>
            <a:off x="1403350" y="3968750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ＳＴＥＰ　１</a:t>
            </a:r>
          </a:p>
        </p:txBody>
      </p:sp>
      <p:sp>
        <p:nvSpPr>
          <p:cNvPr id="95266" name="Text Box 46"/>
          <p:cNvSpPr txBox="1">
            <a:spLocks noChangeArrowheads="1"/>
          </p:cNvSpPr>
          <p:nvPr/>
        </p:nvSpPr>
        <p:spPr bwMode="auto">
          <a:xfrm>
            <a:off x="3924300" y="6345238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ＳＴＥＰ　２</a:t>
            </a:r>
          </a:p>
        </p:txBody>
      </p:sp>
      <p:sp>
        <p:nvSpPr>
          <p:cNvPr id="95267" name="Text Box 47"/>
          <p:cNvSpPr txBox="1">
            <a:spLocks noChangeArrowheads="1"/>
          </p:cNvSpPr>
          <p:nvPr/>
        </p:nvSpPr>
        <p:spPr bwMode="auto">
          <a:xfrm>
            <a:off x="6434138" y="3968750"/>
            <a:ext cx="1233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ＳＴＥＰ　３</a:t>
            </a:r>
          </a:p>
        </p:txBody>
      </p:sp>
      <p:sp>
        <p:nvSpPr>
          <p:cNvPr id="95268" name="Text Box 48"/>
          <p:cNvSpPr txBox="1">
            <a:spLocks noChangeArrowheads="1"/>
          </p:cNvSpPr>
          <p:nvPr/>
        </p:nvSpPr>
        <p:spPr bwMode="auto">
          <a:xfrm>
            <a:off x="684213" y="35734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95269" name="Text Box 49"/>
          <p:cNvSpPr txBox="1">
            <a:spLocks noChangeArrowheads="1"/>
          </p:cNvSpPr>
          <p:nvPr/>
        </p:nvSpPr>
        <p:spPr bwMode="auto">
          <a:xfrm>
            <a:off x="1835150" y="3573463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</a:p>
        </p:txBody>
      </p:sp>
      <p:sp>
        <p:nvSpPr>
          <p:cNvPr id="95270" name="Text Box 50"/>
          <p:cNvSpPr txBox="1">
            <a:spLocks noChangeArrowheads="1"/>
          </p:cNvSpPr>
          <p:nvPr/>
        </p:nvSpPr>
        <p:spPr bwMode="auto">
          <a:xfrm>
            <a:off x="2987675" y="3573463"/>
            <a:ext cx="37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</a:p>
        </p:txBody>
      </p:sp>
      <p:sp>
        <p:nvSpPr>
          <p:cNvPr id="95271" name="Text Box 51"/>
          <p:cNvSpPr txBox="1">
            <a:spLocks noChangeArrowheads="1"/>
          </p:cNvSpPr>
          <p:nvPr/>
        </p:nvSpPr>
        <p:spPr bwMode="auto">
          <a:xfrm>
            <a:off x="3203575" y="5984875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95272" name="Text Box 52"/>
          <p:cNvSpPr txBox="1">
            <a:spLocks noChangeArrowheads="1"/>
          </p:cNvSpPr>
          <p:nvPr/>
        </p:nvSpPr>
        <p:spPr bwMode="auto">
          <a:xfrm>
            <a:off x="4354513" y="5984875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</a:p>
        </p:txBody>
      </p:sp>
      <p:sp>
        <p:nvSpPr>
          <p:cNvPr id="95273" name="Text Box 53"/>
          <p:cNvSpPr txBox="1">
            <a:spLocks noChangeArrowheads="1"/>
          </p:cNvSpPr>
          <p:nvPr/>
        </p:nvSpPr>
        <p:spPr bwMode="auto">
          <a:xfrm>
            <a:off x="5507038" y="5984875"/>
            <a:ext cx="37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</a:p>
        </p:txBody>
      </p:sp>
      <p:sp>
        <p:nvSpPr>
          <p:cNvPr id="95274" name="Text Box 54"/>
          <p:cNvSpPr txBox="1">
            <a:spLocks noChangeArrowheads="1"/>
          </p:cNvSpPr>
          <p:nvPr/>
        </p:nvSpPr>
        <p:spPr bwMode="auto">
          <a:xfrm>
            <a:off x="5711825" y="35734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95275" name="Text Box 55"/>
          <p:cNvSpPr txBox="1">
            <a:spLocks noChangeArrowheads="1"/>
          </p:cNvSpPr>
          <p:nvPr/>
        </p:nvSpPr>
        <p:spPr bwMode="auto">
          <a:xfrm>
            <a:off x="6862763" y="3573463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</a:p>
        </p:txBody>
      </p:sp>
      <p:sp>
        <p:nvSpPr>
          <p:cNvPr id="95276" name="Text Box 56"/>
          <p:cNvSpPr txBox="1">
            <a:spLocks noChangeArrowheads="1"/>
          </p:cNvSpPr>
          <p:nvPr/>
        </p:nvSpPr>
        <p:spPr bwMode="auto">
          <a:xfrm>
            <a:off x="8015288" y="3573463"/>
            <a:ext cx="37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</a:p>
        </p:txBody>
      </p:sp>
      <p:sp>
        <p:nvSpPr>
          <p:cNvPr id="370745" name="Oval 57"/>
          <p:cNvSpPr>
            <a:spLocks noChangeArrowheads="1"/>
          </p:cNvSpPr>
          <p:nvPr/>
        </p:nvSpPr>
        <p:spPr bwMode="auto">
          <a:xfrm>
            <a:off x="2627313" y="3284538"/>
            <a:ext cx="3816350" cy="3527425"/>
          </a:xfrm>
          <a:prstGeom prst="ellipse">
            <a:avLst/>
          </a:prstGeom>
          <a:noFill/>
          <a:ln w="254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7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ハノイの塔（再帰的解法）レベル１</a:t>
            </a:r>
            <a:endParaRPr lang="en-US" altLang="ja-JP" smtClean="0"/>
          </a:p>
        </p:txBody>
      </p:sp>
      <p:grpSp>
        <p:nvGrpSpPr>
          <p:cNvPr id="96259" name="Group 3"/>
          <p:cNvGrpSpPr>
            <a:grpSpLocks/>
          </p:cNvGrpSpPr>
          <p:nvPr/>
        </p:nvGrpSpPr>
        <p:grpSpPr bwMode="auto">
          <a:xfrm>
            <a:off x="2879725" y="4581525"/>
            <a:ext cx="3384550" cy="1366838"/>
            <a:chOff x="1814" y="981"/>
            <a:chExt cx="2132" cy="861"/>
          </a:xfrm>
        </p:grpSpPr>
        <p:sp>
          <p:nvSpPr>
            <p:cNvPr id="96310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6311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6312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6313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96260" name="Rectangle 8"/>
          <p:cNvSpPr>
            <a:spLocks noChangeArrowheads="1"/>
          </p:cNvSpPr>
          <p:nvPr/>
        </p:nvSpPr>
        <p:spPr bwMode="auto">
          <a:xfrm>
            <a:off x="2916238" y="5661025"/>
            <a:ext cx="936625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61" name="Rectangle 9"/>
          <p:cNvSpPr>
            <a:spLocks noChangeArrowheads="1"/>
          </p:cNvSpPr>
          <p:nvPr/>
        </p:nvSpPr>
        <p:spPr bwMode="auto">
          <a:xfrm>
            <a:off x="4176713" y="5659438"/>
            <a:ext cx="7921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62" name="Rectangle 10"/>
          <p:cNvSpPr>
            <a:spLocks noChangeArrowheads="1"/>
          </p:cNvSpPr>
          <p:nvPr/>
        </p:nvSpPr>
        <p:spPr bwMode="auto">
          <a:xfrm>
            <a:off x="4249738" y="5443538"/>
            <a:ext cx="64611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63" name="Rectangle 11"/>
          <p:cNvSpPr>
            <a:spLocks noChangeArrowheads="1"/>
          </p:cNvSpPr>
          <p:nvPr/>
        </p:nvSpPr>
        <p:spPr bwMode="auto">
          <a:xfrm>
            <a:off x="4321175" y="5227638"/>
            <a:ext cx="503238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64" name="Rectangle 12"/>
          <p:cNvSpPr>
            <a:spLocks noChangeArrowheads="1"/>
          </p:cNvSpPr>
          <p:nvPr/>
        </p:nvSpPr>
        <p:spPr bwMode="auto">
          <a:xfrm>
            <a:off x="4392613" y="5011738"/>
            <a:ext cx="3603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65" name="Rectangle 13"/>
          <p:cNvSpPr>
            <a:spLocks noChangeArrowheads="1"/>
          </p:cNvSpPr>
          <p:nvPr/>
        </p:nvSpPr>
        <p:spPr bwMode="auto">
          <a:xfrm>
            <a:off x="5291138" y="5661025"/>
            <a:ext cx="936625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66" name="AutoShape 14"/>
          <p:cNvSpPr>
            <a:spLocks noChangeArrowheads="1"/>
          </p:cNvSpPr>
          <p:nvPr/>
        </p:nvSpPr>
        <p:spPr bwMode="auto">
          <a:xfrm>
            <a:off x="3059113" y="4005263"/>
            <a:ext cx="3241675" cy="431800"/>
          </a:xfrm>
          <a:prstGeom prst="curvedDownArrow">
            <a:avLst>
              <a:gd name="adj1" fmla="val 150147"/>
              <a:gd name="adj2" fmla="val 300294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grpSp>
        <p:nvGrpSpPr>
          <p:cNvPr id="96267" name="Group 15"/>
          <p:cNvGrpSpPr>
            <a:grpSpLocks/>
          </p:cNvGrpSpPr>
          <p:nvPr/>
        </p:nvGrpSpPr>
        <p:grpSpPr bwMode="auto">
          <a:xfrm>
            <a:off x="323850" y="2205038"/>
            <a:ext cx="3384550" cy="1366837"/>
            <a:chOff x="1814" y="981"/>
            <a:chExt cx="2132" cy="861"/>
          </a:xfrm>
        </p:grpSpPr>
        <p:sp>
          <p:nvSpPr>
            <p:cNvPr id="96306" name="Rectangle 16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6307" name="Rectangle 17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6308" name="Rectangle 18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6309" name="Rectangle 19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96268" name="Rectangle 20"/>
          <p:cNvSpPr>
            <a:spLocks noChangeArrowheads="1"/>
          </p:cNvSpPr>
          <p:nvPr/>
        </p:nvSpPr>
        <p:spPr bwMode="auto">
          <a:xfrm>
            <a:off x="360363" y="3284538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69" name="Rectangle 21"/>
          <p:cNvSpPr>
            <a:spLocks noChangeArrowheads="1"/>
          </p:cNvSpPr>
          <p:nvPr/>
        </p:nvSpPr>
        <p:spPr bwMode="auto">
          <a:xfrm>
            <a:off x="433388" y="306863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70" name="Rectangle 22"/>
          <p:cNvSpPr>
            <a:spLocks noChangeArrowheads="1"/>
          </p:cNvSpPr>
          <p:nvPr/>
        </p:nvSpPr>
        <p:spPr bwMode="auto">
          <a:xfrm>
            <a:off x="506413" y="285273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71" name="Rectangle 23"/>
          <p:cNvSpPr>
            <a:spLocks noChangeArrowheads="1"/>
          </p:cNvSpPr>
          <p:nvPr/>
        </p:nvSpPr>
        <p:spPr bwMode="auto">
          <a:xfrm>
            <a:off x="577850" y="263683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72" name="Rectangle 24"/>
          <p:cNvSpPr>
            <a:spLocks noChangeArrowheads="1"/>
          </p:cNvSpPr>
          <p:nvPr/>
        </p:nvSpPr>
        <p:spPr bwMode="auto">
          <a:xfrm>
            <a:off x="649288" y="242093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73" name="Rectangle 25"/>
          <p:cNvSpPr>
            <a:spLocks noChangeArrowheads="1"/>
          </p:cNvSpPr>
          <p:nvPr/>
        </p:nvSpPr>
        <p:spPr bwMode="auto">
          <a:xfrm>
            <a:off x="1619250" y="3284538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74" name="Rectangle 26"/>
          <p:cNvSpPr>
            <a:spLocks noChangeArrowheads="1"/>
          </p:cNvSpPr>
          <p:nvPr/>
        </p:nvSpPr>
        <p:spPr bwMode="auto">
          <a:xfrm>
            <a:off x="1692275" y="30686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75" name="Rectangle 27"/>
          <p:cNvSpPr>
            <a:spLocks noChangeArrowheads="1"/>
          </p:cNvSpPr>
          <p:nvPr/>
        </p:nvSpPr>
        <p:spPr bwMode="auto">
          <a:xfrm>
            <a:off x="1763713" y="2852738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76" name="Rectangle 28"/>
          <p:cNvSpPr>
            <a:spLocks noChangeArrowheads="1"/>
          </p:cNvSpPr>
          <p:nvPr/>
        </p:nvSpPr>
        <p:spPr bwMode="auto">
          <a:xfrm>
            <a:off x="1835150" y="26368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77" name="AutoShape 29"/>
          <p:cNvSpPr>
            <a:spLocks noChangeArrowheads="1"/>
          </p:cNvSpPr>
          <p:nvPr/>
        </p:nvSpPr>
        <p:spPr bwMode="auto">
          <a:xfrm>
            <a:off x="684213" y="1628775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grpSp>
        <p:nvGrpSpPr>
          <p:cNvPr id="96278" name="Group 30"/>
          <p:cNvGrpSpPr>
            <a:grpSpLocks/>
          </p:cNvGrpSpPr>
          <p:nvPr/>
        </p:nvGrpSpPr>
        <p:grpSpPr bwMode="auto">
          <a:xfrm>
            <a:off x="5364163" y="2205038"/>
            <a:ext cx="3384550" cy="1366837"/>
            <a:chOff x="1814" y="981"/>
            <a:chExt cx="2132" cy="861"/>
          </a:xfrm>
        </p:grpSpPr>
        <p:sp>
          <p:nvSpPr>
            <p:cNvPr id="96302" name="Rectangle 31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6303" name="Rectangle 32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6304" name="Rectangle 33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6305" name="Rectangle 34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96279" name="Rectangle 35"/>
          <p:cNvSpPr>
            <a:spLocks noChangeArrowheads="1"/>
          </p:cNvSpPr>
          <p:nvPr/>
        </p:nvSpPr>
        <p:spPr bwMode="auto">
          <a:xfrm>
            <a:off x="6659563" y="328453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80" name="Rectangle 36"/>
          <p:cNvSpPr>
            <a:spLocks noChangeArrowheads="1"/>
          </p:cNvSpPr>
          <p:nvPr/>
        </p:nvSpPr>
        <p:spPr bwMode="auto">
          <a:xfrm>
            <a:off x="6732588" y="306863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81" name="Rectangle 37"/>
          <p:cNvSpPr>
            <a:spLocks noChangeArrowheads="1"/>
          </p:cNvSpPr>
          <p:nvPr/>
        </p:nvSpPr>
        <p:spPr bwMode="auto">
          <a:xfrm>
            <a:off x="6804025" y="285273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82" name="Rectangle 38"/>
          <p:cNvSpPr>
            <a:spLocks noChangeArrowheads="1"/>
          </p:cNvSpPr>
          <p:nvPr/>
        </p:nvSpPr>
        <p:spPr bwMode="auto">
          <a:xfrm>
            <a:off x="6875463" y="263683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83" name="Rectangle 39"/>
          <p:cNvSpPr>
            <a:spLocks noChangeArrowheads="1"/>
          </p:cNvSpPr>
          <p:nvPr/>
        </p:nvSpPr>
        <p:spPr bwMode="auto">
          <a:xfrm>
            <a:off x="7775575" y="3284538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84" name="Rectangle 40"/>
          <p:cNvSpPr>
            <a:spLocks noChangeArrowheads="1"/>
          </p:cNvSpPr>
          <p:nvPr/>
        </p:nvSpPr>
        <p:spPr bwMode="auto">
          <a:xfrm>
            <a:off x="7848600" y="3068638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85" name="Rectangle 41"/>
          <p:cNvSpPr>
            <a:spLocks noChangeArrowheads="1"/>
          </p:cNvSpPr>
          <p:nvPr/>
        </p:nvSpPr>
        <p:spPr bwMode="auto">
          <a:xfrm>
            <a:off x="7921625" y="28527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86" name="Rectangle 42"/>
          <p:cNvSpPr>
            <a:spLocks noChangeArrowheads="1"/>
          </p:cNvSpPr>
          <p:nvPr/>
        </p:nvSpPr>
        <p:spPr bwMode="auto">
          <a:xfrm>
            <a:off x="7993063" y="2636838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87" name="Rectangle 43"/>
          <p:cNvSpPr>
            <a:spLocks noChangeArrowheads="1"/>
          </p:cNvSpPr>
          <p:nvPr/>
        </p:nvSpPr>
        <p:spPr bwMode="auto">
          <a:xfrm>
            <a:off x="8064500" y="24209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88" name="AutoShape 44"/>
          <p:cNvSpPr>
            <a:spLocks noChangeArrowheads="1"/>
          </p:cNvSpPr>
          <p:nvPr/>
        </p:nvSpPr>
        <p:spPr bwMode="auto">
          <a:xfrm>
            <a:off x="6877050" y="1628775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6289" name="Text Box 45"/>
          <p:cNvSpPr txBox="1">
            <a:spLocks noChangeArrowheads="1"/>
          </p:cNvSpPr>
          <p:nvPr/>
        </p:nvSpPr>
        <p:spPr bwMode="auto">
          <a:xfrm>
            <a:off x="1403350" y="3968750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ＳＴＥＰ　１</a:t>
            </a:r>
          </a:p>
        </p:txBody>
      </p:sp>
      <p:sp>
        <p:nvSpPr>
          <p:cNvPr id="96290" name="Text Box 46"/>
          <p:cNvSpPr txBox="1">
            <a:spLocks noChangeArrowheads="1"/>
          </p:cNvSpPr>
          <p:nvPr/>
        </p:nvSpPr>
        <p:spPr bwMode="auto">
          <a:xfrm>
            <a:off x="3924300" y="6345238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ＳＴＥＰ　２</a:t>
            </a:r>
          </a:p>
        </p:txBody>
      </p:sp>
      <p:sp>
        <p:nvSpPr>
          <p:cNvPr id="96291" name="Text Box 47"/>
          <p:cNvSpPr txBox="1">
            <a:spLocks noChangeArrowheads="1"/>
          </p:cNvSpPr>
          <p:nvPr/>
        </p:nvSpPr>
        <p:spPr bwMode="auto">
          <a:xfrm>
            <a:off x="6434138" y="3968750"/>
            <a:ext cx="1233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ＳＴＥＰ　３</a:t>
            </a:r>
          </a:p>
        </p:txBody>
      </p:sp>
      <p:sp>
        <p:nvSpPr>
          <p:cNvPr id="96292" name="Text Box 48"/>
          <p:cNvSpPr txBox="1">
            <a:spLocks noChangeArrowheads="1"/>
          </p:cNvSpPr>
          <p:nvPr/>
        </p:nvSpPr>
        <p:spPr bwMode="auto">
          <a:xfrm>
            <a:off x="684213" y="35734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96293" name="Text Box 49"/>
          <p:cNvSpPr txBox="1">
            <a:spLocks noChangeArrowheads="1"/>
          </p:cNvSpPr>
          <p:nvPr/>
        </p:nvSpPr>
        <p:spPr bwMode="auto">
          <a:xfrm>
            <a:off x="1835150" y="3573463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</a:p>
        </p:txBody>
      </p:sp>
      <p:sp>
        <p:nvSpPr>
          <p:cNvPr id="96294" name="Text Box 50"/>
          <p:cNvSpPr txBox="1">
            <a:spLocks noChangeArrowheads="1"/>
          </p:cNvSpPr>
          <p:nvPr/>
        </p:nvSpPr>
        <p:spPr bwMode="auto">
          <a:xfrm>
            <a:off x="2987675" y="3573463"/>
            <a:ext cx="37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</a:p>
        </p:txBody>
      </p:sp>
      <p:sp>
        <p:nvSpPr>
          <p:cNvPr id="96295" name="Text Box 51"/>
          <p:cNvSpPr txBox="1">
            <a:spLocks noChangeArrowheads="1"/>
          </p:cNvSpPr>
          <p:nvPr/>
        </p:nvSpPr>
        <p:spPr bwMode="auto">
          <a:xfrm>
            <a:off x="3203575" y="5984875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96296" name="Text Box 52"/>
          <p:cNvSpPr txBox="1">
            <a:spLocks noChangeArrowheads="1"/>
          </p:cNvSpPr>
          <p:nvPr/>
        </p:nvSpPr>
        <p:spPr bwMode="auto">
          <a:xfrm>
            <a:off x="4354513" y="5984875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</a:p>
        </p:txBody>
      </p:sp>
      <p:sp>
        <p:nvSpPr>
          <p:cNvPr id="96297" name="Text Box 53"/>
          <p:cNvSpPr txBox="1">
            <a:spLocks noChangeArrowheads="1"/>
          </p:cNvSpPr>
          <p:nvPr/>
        </p:nvSpPr>
        <p:spPr bwMode="auto">
          <a:xfrm>
            <a:off x="5507038" y="5984875"/>
            <a:ext cx="37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</a:p>
        </p:txBody>
      </p:sp>
      <p:sp>
        <p:nvSpPr>
          <p:cNvPr id="96298" name="Text Box 54"/>
          <p:cNvSpPr txBox="1">
            <a:spLocks noChangeArrowheads="1"/>
          </p:cNvSpPr>
          <p:nvPr/>
        </p:nvSpPr>
        <p:spPr bwMode="auto">
          <a:xfrm>
            <a:off x="5711825" y="35734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96299" name="Text Box 55"/>
          <p:cNvSpPr txBox="1">
            <a:spLocks noChangeArrowheads="1"/>
          </p:cNvSpPr>
          <p:nvPr/>
        </p:nvSpPr>
        <p:spPr bwMode="auto">
          <a:xfrm>
            <a:off x="6862763" y="3573463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</a:p>
        </p:txBody>
      </p:sp>
      <p:sp>
        <p:nvSpPr>
          <p:cNvPr id="96300" name="Text Box 56"/>
          <p:cNvSpPr txBox="1">
            <a:spLocks noChangeArrowheads="1"/>
          </p:cNvSpPr>
          <p:nvPr/>
        </p:nvSpPr>
        <p:spPr bwMode="auto">
          <a:xfrm>
            <a:off x="8015288" y="3573463"/>
            <a:ext cx="37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</a:p>
        </p:txBody>
      </p:sp>
      <p:sp>
        <p:nvSpPr>
          <p:cNvPr id="371769" name="Oval 57"/>
          <p:cNvSpPr>
            <a:spLocks noChangeArrowheads="1"/>
          </p:cNvSpPr>
          <p:nvPr/>
        </p:nvSpPr>
        <p:spPr bwMode="auto">
          <a:xfrm>
            <a:off x="5148263" y="1125538"/>
            <a:ext cx="3816350" cy="3527425"/>
          </a:xfrm>
          <a:prstGeom prst="ellipse">
            <a:avLst/>
          </a:prstGeom>
          <a:noFill/>
          <a:ln w="254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6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ハノイの塔（再帰的解法）レベル１</a:t>
            </a:r>
            <a:endParaRPr lang="en-US" altLang="ja-JP" smtClean="0"/>
          </a:p>
        </p:txBody>
      </p:sp>
      <p:grpSp>
        <p:nvGrpSpPr>
          <p:cNvPr id="97283" name="Group 3"/>
          <p:cNvGrpSpPr>
            <a:grpSpLocks/>
          </p:cNvGrpSpPr>
          <p:nvPr/>
        </p:nvGrpSpPr>
        <p:grpSpPr bwMode="auto">
          <a:xfrm>
            <a:off x="323850" y="2276475"/>
            <a:ext cx="3384550" cy="1366838"/>
            <a:chOff x="1814" y="981"/>
            <a:chExt cx="2132" cy="861"/>
          </a:xfrm>
        </p:grpSpPr>
        <p:sp>
          <p:nvSpPr>
            <p:cNvPr id="97337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7338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7339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7340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97284" name="Rectangle 8"/>
          <p:cNvSpPr>
            <a:spLocks noChangeArrowheads="1"/>
          </p:cNvSpPr>
          <p:nvPr/>
        </p:nvSpPr>
        <p:spPr bwMode="auto">
          <a:xfrm>
            <a:off x="1619250" y="3355975"/>
            <a:ext cx="79216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7285" name="Rectangle 9"/>
          <p:cNvSpPr>
            <a:spLocks noChangeArrowheads="1"/>
          </p:cNvSpPr>
          <p:nvPr/>
        </p:nvSpPr>
        <p:spPr bwMode="auto">
          <a:xfrm>
            <a:off x="1692275" y="3140075"/>
            <a:ext cx="64611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7286" name="Rectangle 10"/>
          <p:cNvSpPr>
            <a:spLocks noChangeArrowheads="1"/>
          </p:cNvSpPr>
          <p:nvPr/>
        </p:nvSpPr>
        <p:spPr bwMode="auto">
          <a:xfrm>
            <a:off x="1763713" y="2924175"/>
            <a:ext cx="503237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7287" name="Rectangle 11"/>
          <p:cNvSpPr>
            <a:spLocks noChangeArrowheads="1"/>
          </p:cNvSpPr>
          <p:nvPr/>
        </p:nvSpPr>
        <p:spPr bwMode="auto">
          <a:xfrm>
            <a:off x="1835150" y="2708275"/>
            <a:ext cx="36036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7288" name="Rectangle 12"/>
          <p:cNvSpPr>
            <a:spLocks noChangeArrowheads="1"/>
          </p:cNvSpPr>
          <p:nvPr/>
        </p:nvSpPr>
        <p:spPr bwMode="auto">
          <a:xfrm>
            <a:off x="2735263" y="3355975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7289" name="Rectangle 13"/>
          <p:cNvSpPr>
            <a:spLocks noChangeArrowheads="1"/>
          </p:cNvSpPr>
          <p:nvPr/>
        </p:nvSpPr>
        <p:spPr bwMode="auto">
          <a:xfrm>
            <a:off x="2808288" y="3140075"/>
            <a:ext cx="7921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7290" name="Rectangle 14"/>
          <p:cNvSpPr>
            <a:spLocks noChangeArrowheads="1"/>
          </p:cNvSpPr>
          <p:nvPr/>
        </p:nvSpPr>
        <p:spPr bwMode="auto">
          <a:xfrm>
            <a:off x="2881313" y="2924175"/>
            <a:ext cx="64611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7291" name="Rectangle 15"/>
          <p:cNvSpPr>
            <a:spLocks noChangeArrowheads="1"/>
          </p:cNvSpPr>
          <p:nvPr/>
        </p:nvSpPr>
        <p:spPr bwMode="auto">
          <a:xfrm>
            <a:off x="2952750" y="2708275"/>
            <a:ext cx="503238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7292" name="Rectangle 16"/>
          <p:cNvSpPr>
            <a:spLocks noChangeArrowheads="1"/>
          </p:cNvSpPr>
          <p:nvPr/>
        </p:nvSpPr>
        <p:spPr bwMode="auto">
          <a:xfrm>
            <a:off x="3024188" y="2492375"/>
            <a:ext cx="3603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7293" name="AutoShape 17"/>
          <p:cNvSpPr>
            <a:spLocks noChangeArrowheads="1"/>
          </p:cNvSpPr>
          <p:nvPr/>
        </p:nvSpPr>
        <p:spPr bwMode="auto">
          <a:xfrm>
            <a:off x="1836738" y="1700213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7294" name="Text Box 18"/>
          <p:cNvSpPr txBox="1">
            <a:spLocks noChangeArrowheads="1"/>
          </p:cNvSpPr>
          <p:nvPr/>
        </p:nvSpPr>
        <p:spPr bwMode="auto">
          <a:xfrm>
            <a:off x="1393825" y="4040188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ＳＴＥＰ　３</a:t>
            </a:r>
          </a:p>
        </p:txBody>
      </p:sp>
      <p:sp>
        <p:nvSpPr>
          <p:cNvPr id="97295" name="Text Box 19"/>
          <p:cNvSpPr txBox="1">
            <a:spLocks noChangeArrowheads="1"/>
          </p:cNvSpPr>
          <p:nvPr/>
        </p:nvSpPr>
        <p:spPr bwMode="auto">
          <a:xfrm>
            <a:off x="671513" y="3644900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  <p:sp>
        <p:nvSpPr>
          <p:cNvPr id="97296" name="Text Box 20"/>
          <p:cNvSpPr txBox="1">
            <a:spLocks noChangeArrowheads="1"/>
          </p:cNvSpPr>
          <p:nvPr/>
        </p:nvSpPr>
        <p:spPr bwMode="auto">
          <a:xfrm>
            <a:off x="1822450" y="36449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</a:p>
        </p:txBody>
      </p:sp>
      <p:sp>
        <p:nvSpPr>
          <p:cNvPr id="97297" name="Text Box 21"/>
          <p:cNvSpPr txBox="1">
            <a:spLocks noChangeArrowheads="1"/>
          </p:cNvSpPr>
          <p:nvPr/>
        </p:nvSpPr>
        <p:spPr bwMode="auto">
          <a:xfrm>
            <a:off x="2974975" y="3644900"/>
            <a:ext cx="37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</a:p>
        </p:txBody>
      </p:sp>
      <p:grpSp>
        <p:nvGrpSpPr>
          <p:cNvPr id="372758" name="Group 22"/>
          <p:cNvGrpSpPr>
            <a:grpSpLocks/>
          </p:cNvGrpSpPr>
          <p:nvPr/>
        </p:nvGrpSpPr>
        <p:grpSpPr bwMode="auto">
          <a:xfrm>
            <a:off x="5435600" y="2205038"/>
            <a:ext cx="3384550" cy="1366837"/>
            <a:chOff x="1814" y="981"/>
            <a:chExt cx="2132" cy="861"/>
          </a:xfrm>
        </p:grpSpPr>
        <p:sp>
          <p:nvSpPr>
            <p:cNvPr id="97333" name="Rectangle 23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7334" name="Rectangle 24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7335" name="Rectangle 25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7336" name="Rectangle 26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372763" name="Rectangle 27"/>
          <p:cNvSpPr>
            <a:spLocks noChangeArrowheads="1"/>
          </p:cNvSpPr>
          <p:nvPr/>
        </p:nvSpPr>
        <p:spPr bwMode="auto">
          <a:xfrm>
            <a:off x="7883525" y="3284538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64" name="Rectangle 28"/>
          <p:cNvSpPr>
            <a:spLocks noChangeArrowheads="1"/>
          </p:cNvSpPr>
          <p:nvPr/>
        </p:nvSpPr>
        <p:spPr bwMode="auto">
          <a:xfrm>
            <a:off x="6732588" y="328453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65" name="Rectangle 29"/>
          <p:cNvSpPr>
            <a:spLocks noChangeArrowheads="1"/>
          </p:cNvSpPr>
          <p:nvPr/>
        </p:nvSpPr>
        <p:spPr bwMode="auto">
          <a:xfrm>
            <a:off x="6805613" y="306863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66" name="Rectangle 30"/>
          <p:cNvSpPr>
            <a:spLocks noChangeArrowheads="1"/>
          </p:cNvSpPr>
          <p:nvPr/>
        </p:nvSpPr>
        <p:spPr bwMode="auto">
          <a:xfrm>
            <a:off x="6877050" y="285273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67" name="Rectangle 31"/>
          <p:cNvSpPr>
            <a:spLocks noChangeArrowheads="1"/>
          </p:cNvSpPr>
          <p:nvPr/>
        </p:nvSpPr>
        <p:spPr bwMode="auto">
          <a:xfrm>
            <a:off x="6948488" y="263683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68" name="Rectangle 32"/>
          <p:cNvSpPr>
            <a:spLocks noChangeArrowheads="1"/>
          </p:cNvSpPr>
          <p:nvPr/>
        </p:nvSpPr>
        <p:spPr bwMode="auto">
          <a:xfrm>
            <a:off x="7956550" y="3068638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69" name="Rectangle 33"/>
          <p:cNvSpPr>
            <a:spLocks noChangeArrowheads="1"/>
          </p:cNvSpPr>
          <p:nvPr/>
        </p:nvSpPr>
        <p:spPr bwMode="auto">
          <a:xfrm>
            <a:off x="8029575" y="28527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70" name="Rectangle 34"/>
          <p:cNvSpPr>
            <a:spLocks noChangeArrowheads="1"/>
          </p:cNvSpPr>
          <p:nvPr/>
        </p:nvSpPr>
        <p:spPr bwMode="auto">
          <a:xfrm>
            <a:off x="8101013" y="2636838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71" name="Rectangle 35"/>
          <p:cNvSpPr>
            <a:spLocks noChangeArrowheads="1"/>
          </p:cNvSpPr>
          <p:nvPr/>
        </p:nvSpPr>
        <p:spPr bwMode="auto">
          <a:xfrm>
            <a:off x="8172450" y="24209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72" name="AutoShape 36"/>
          <p:cNvSpPr>
            <a:spLocks noChangeArrowheads="1"/>
          </p:cNvSpPr>
          <p:nvPr/>
        </p:nvSpPr>
        <p:spPr bwMode="auto">
          <a:xfrm>
            <a:off x="6948488" y="1628775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73" name="Text Box 37"/>
          <p:cNvSpPr txBox="1">
            <a:spLocks noChangeArrowheads="1"/>
          </p:cNvSpPr>
          <p:nvPr/>
        </p:nvSpPr>
        <p:spPr bwMode="auto">
          <a:xfrm>
            <a:off x="5761038" y="3587750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  <a:r>
              <a:rPr lang="en-US" altLang="ja-JP" sz="2000" b="0">
                <a:solidFill>
                  <a:srgbClr val="0000FF"/>
                </a:solidFill>
              </a:rPr>
              <a:t>’</a:t>
            </a:r>
          </a:p>
        </p:txBody>
      </p:sp>
      <p:sp>
        <p:nvSpPr>
          <p:cNvPr id="372774" name="Text Box 38"/>
          <p:cNvSpPr txBox="1">
            <a:spLocks noChangeArrowheads="1"/>
          </p:cNvSpPr>
          <p:nvPr/>
        </p:nvSpPr>
        <p:spPr bwMode="auto">
          <a:xfrm>
            <a:off x="6931025" y="3587750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  <a:r>
              <a:rPr lang="en-US" altLang="ja-JP" sz="2000" b="0">
                <a:solidFill>
                  <a:srgbClr val="0000FF"/>
                </a:solidFill>
              </a:rPr>
              <a:t>’</a:t>
            </a:r>
          </a:p>
        </p:txBody>
      </p:sp>
      <p:sp>
        <p:nvSpPr>
          <p:cNvPr id="372775" name="Text Box 39"/>
          <p:cNvSpPr txBox="1">
            <a:spLocks noChangeArrowheads="1"/>
          </p:cNvSpPr>
          <p:nvPr/>
        </p:nvSpPr>
        <p:spPr bwMode="auto">
          <a:xfrm>
            <a:off x="8101013" y="3573463"/>
            <a:ext cx="37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</a:p>
        </p:txBody>
      </p:sp>
      <p:sp>
        <p:nvSpPr>
          <p:cNvPr id="372776" name="AutoShape 40"/>
          <p:cNvSpPr>
            <a:spLocks noChangeArrowheads="1"/>
          </p:cNvSpPr>
          <p:nvPr/>
        </p:nvSpPr>
        <p:spPr bwMode="auto">
          <a:xfrm>
            <a:off x="4067175" y="2709863"/>
            <a:ext cx="1079500" cy="536575"/>
          </a:xfrm>
          <a:prstGeom prst="rightArrow">
            <a:avLst>
              <a:gd name="adj1" fmla="val 50000"/>
              <a:gd name="adj2" fmla="val 50296"/>
            </a:avLst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grpSp>
        <p:nvGrpSpPr>
          <p:cNvPr id="372777" name="Group 41"/>
          <p:cNvGrpSpPr>
            <a:grpSpLocks/>
          </p:cNvGrpSpPr>
          <p:nvPr/>
        </p:nvGrpSpPr>
        <p:grpSpPr bwMode="auto">
          <a:xfrm>
            <a:off x="5435600" y="4746625"/>
            <a:ext cx="3384550" cy="1366838"/>
            <a:chOff x="1814" y="981"/>
            <a:chExt cx="2132" cy="861"/>
          </a:xfrm>
        </p:grpSpPr>
        <p:sp>
          <p:nvSpPr>
            <p:cNvPr id="97329" name="Rectangle 42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7330" name="Rectangle 43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7331" name="Rectangle 44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7332" name="Rectangle 45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372782" name="Rectangle 46"/>
          <p:cNvSpPr>
            <a:spLocks noChangeArrowheads="1"/>
          </p:cNvSpPr>
          <p:nvPr/>
        </p:nvSpPr>
        <p:spPr bwMode="auto">
          <a:xfrm>
            <a:off x="5545138" y="580548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83" name="Rectangle 47"/>
          <p:cNvSpPr>
            <a:spLocks noChangeArrowheads="1"/>
          </p:cNvSpPr>
          <p:nvPr/>
        </p:nvSpPr>
        <p:spPr bwMode="auto">
          <a:xfrm>
            <a:off x="5618163" y="558958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84" name="Rectangle 48"/>
          <p:cNvSpPr>
            <a:spLocks noChangeArrowheads="1"/>
          </p:cNvSpPr>
          <p:nvPr/>
        </p:nvSpPr>
        <p:spPr bwMode="auto">
          <a:xfrm>
            <a:off x="5689600" y="537368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85" name="Rectangle 49"/>
          <p:cNvSpPr>
            <a:spLocks noChangeArrowheads="1"/>
          </p:cNvSpPr>
          <p:nvPr/>
        </p:nvSpPr>
        <p:spPr bwMode="auto">
          <a:xfrm>
            <a:off x="5761038" y="515778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86" name="Rectangle 50"/>
          <p:cNvSpPr>
            <a:spLocks noChangeArrowheads="1"/>
          </p:cNvSpPr>
          <p:nvPr/>
        </p:nvSpPr>
        <p:spPr bwMode="auto">
          <a:xfrm>
            <a:off x="7954963" y="5826125"/>
            <a:ext cx="7921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87" name="Rectangle 51"/>
          <p:cNvSpPr>
            <a:spLocks noChangeArrowheads="1"/>
          </p:cNvSpPr>
          <p:nvPr/>
        </p:nvSpPr>
        <p:spPr bwMode="auto">
          <a:xfrm>
            <a:off x="8027988" y="5610225"/>
            <a:ext cx="64611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88" name="Rectangle 52"/>
          <p:cNvSpPr>
            <a:spLocks noChangeArrowheads="1"/>
          </p:cNvSpPr>
          <p:nvPr/>
        </p:nvSpPr>
        <p:spPr bwMode="auto">
          <a:xfrm>
            <a:off x="8099425" y="5394325"/>
            <a:ext cx="503238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89" name="Rectangle 53"/>
          <p:cNvSpPr>
            <a:spLocks noChangeArrowheads="1"/>
          </p:cNvSpPr>
          <p:nvPr/>
        </p:nvSpPr>
        <p:spPr bwMode="auto">
          <a:xfrm>
            <a:off x="8170863" y="5178425"/>
            <a:ext cx="3603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90" name="AutoShape 54"/>
          <p:cNvSpPr>
            <a:spLocks noChangeArrowheads="1"/>
          </p:cNvSpPr>
          <p:nvPr/>
        </p:nvSpPr>
        <p:spPr bwMode="auto">
          <a:xfrm>
            <a:off x="5580063" y="4170363"/>
            <a:ext cx="3311525" cy="431800"/>
          </a:xfrm>
          <a:prstGeom prst="curvedDownArrow">
            <a:avLst>
              <a:gd name="adj1" fmla="val 153382"/>
              <a:gd name="adj2" fmla="val 306765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91" name="Text Box 55"/>
          <p:cNvSpPr txBox="1">
            <a:spLocks noChangeArrowheads="1"/>
          </p:cNvSpPr>
          <p:nvPr/>
        </p:nvSpPr>
        <p:spPr bwMode="auto">
          <a:xfrm>
            <a:off x="5732463" y="6115050"/>
            <a:ext cx="492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Ａ‘</a:t>
            </a:r>
          </a:p>
        </p:txBody>
      </p:sp>
      <p:sp>
        <p:nvSpPr>
          <p:cNvPr id="372792" name="Text Box 56"/>
          <p:cNvSpPr txBox="1">
            <a:spLocks noChangeArrowheads="1"/>
          </p:cNvSpPr>
          <p:nvPr/>
        </p:nvSpPr>
        <p:spPr bwMode="auto">
          <a:xfrm>
            <a:off x="8159750" y="6115050"/>
            <a:ext cx="37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  <a:endParaRPr lang="en-US" altLang="ja-JP" sz="2000" b="0">
              <a:solidFill>
                <a:srgbClr val="0000FF"/>
              </a:solidFill>
            </a:endParaRPr>
          </a:p>
        </p:txBody>
      </p:sp>
      <p:sp>
        <p:nvSpPr>
          <p:cNvPr id="372793" name="Text Box 57"/>
          <p:cNvSpPr txBox="1">
            <a:spLocks noChangeArrowheads="1"/>
          </p:cNvSpPr>
          <p:nvPr/>
        </p:nvSpPr>
        <p:spPr bwMode="auto">
          <a:xfrm>
            <a:off x="6942138" y="6129338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  <a:r>
              <a:rPr lang="en-US" altLang="ja-JP" sz="2000" b="0">
                <a:solidFill>
                  <a:srgbClr val="0000FF"/>
                </a:solidFill>
              </a:rPr>
              <a:t>’</a:t>
            </a:r>
          </a:p>
        </p:txBody>
      </p:sp>
      <p:sp>
        <p:nvSpPr>
          <p:cNvPr id="372794" name="AutoShape 58"/>
          <p:cNvSpPr>
            <a:spLocks noChangeArrowheads="1"/>
          </p:cNvSpPr>
          <p:nvPr/>
        </p:nvSpPr>
        <p:spPr bwMode="auto">
          <a:xfrm>
            <a:off x="4067175" y="5251450"/>
            <a:ext cx="1079500" cy="536575"/>
          </a:xfrm>
          <a:prstGeom prst="rightArrow">
            <a:avLst>
              <a:gd name="adj1" fmla="val 50000"/>
              <a:gd name="adj2" fmla="val 50296"/>
            </a:avLst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2795" name="Text Box 59"/>
          <p:cNvSpPr txBox="1">
            <a:spLocks noChangeArrowheads="1"/>
          </p:cNvSpPr>
          <p:nvPr/>
        </p:nvSpPr>
        <p:spPr bwMode="auto">
          <a:xfrm>
            <a:off x="5724525" y="612775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</a:p>
        </p:txBody>
      </p:sp>
      <p:sp>
        <p:nvSpPr>
          <p:cNvPr id="372796" name="Text Box 60"/>
          <p:cNvSpPr txBox="1">
            <a:spLocks noChangeArrowheads="1"/>
          </p:cNvSpPr>
          <p:nvPr/>
        </p:nvSpPr>
        <p:spPr bwMode="auto">
          <a:xfrm>
            <a:off x="6948488" y="6127750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2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72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72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72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72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72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72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7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7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7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7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7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7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7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7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7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7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7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7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37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37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7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37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37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37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37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7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37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372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7" dur="500"/>
                                        <p:tgtEl>
                                          <p:spTgt spid="3727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0" dur="500"/>
                                        <p:tgtEl>
                                          <p:spTgt spid="3727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372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372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63" grpId="0" animBg="1"/>
      <p:bldP spid="372764" grpId="0" animBg="1"/>
      <p:bldP spid="372765" grpId="0" animBg="1"/>
      <p:bldP spid="372766" grpId="0" animBg="1"/>
      <p:bldP spid="372767" grpId="0" animBg="1"/>
      <p:bldP spid="372768" grpId="0" animBg="1"/>
      <p:bldP spid="372769" grpId="0" animBg="1"/>
      <p:bldP spid="372770" grpId="0" animBg="1"/>
      <p:bldP spid="372771" grpId="0" animBg="1"/>
      <p:bldP spid="372772" grpId="0" animBg="1"/>
      <p:bldP spid="372773" grpId="0"/>
      <p:bldP spid="372774" grpId="0"/>
      <p:bldP spid="372775" grpId="0"/>
      <p:bldP spid="372776" grpId="0" animBg="1"/>
      <p:bldP spid="372782" grpId="0" animBg="1"/>
      <p:bldP spid="372783" grpId="0" animBg="1"/>
      <p:bldP spid="372784" grpId="0" animBg="1"/>
      <p:bldP spid="372785" grpId="0" animBg="1"/>
      <p:bldP spid="372786" grpId="0" animBg="1"/>
      <p:bldP spid="372787" grpId="0" animBg="1"/>
      <p:bldP spid="372788" grpId="0" animBg="1"/>
      <p:bldP spid="372789" grpId="0" animBg="1"/>
      <p:bldP spid="372790" grpId="0" animBg="1"/>
      <p:bldP spid="372791" grpId="0"/>
      <p:bldP spid="372791" grpId="1"/>
      <p:bldP spid="372792" grpId="0"/>
      <p:bldP spid="372793" grpId="0"/>
      <p:bldP spid="372793" grpId="1"/>
      <p:bldP spid="372794" grpId="0" animBg="1"/>
      <p:bldP spid="372795" grpId="0"/>
      <p:bldP spid="37279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ハノイの塔（再帰的解法）レベル５</a:t>
            </a:r>
            <a:endParaRPr lang="en-US" altLang="ja-JP" smtClean="0"/>
          </a:p>
        </p:txBody>
      </p:sp>
      <p:grpSp>
        <p:nvGrpSpPr>
          <p:cNvPr id="98307" name="Group 3"/>
          <p:cNvGrpSpPr>
            <a:grpSpLocks/>
          </p:cNvGrpSpPr>
          <p:nvPr/>
        </p:nvGrpSpPr>
        <p:grpSpPr bwMode="auto">
          <a:xfrm>
            <a:off x="2879725" y="4581525"/>
            <a:ext cx="3384550" cy="1366838"/>
            <a:chOff x="1814" y="981"/>
            <a:chExt cx="2132" cy="861"/>
          </a:xfrm>
        </p:grpSpPr>
        <p:sp>
          <p:nvSpPr>
            <p:cNvPr id="98335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8336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8337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8338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98308" name="AutoShape 8"/>
          <p:cNvSpPr>
            <a:spLocks noChangeArrowheads="1"/>
          </p:cNvSpPr>
          <p:nvPr/>
        </p:nvSpPr>
        <p:spPr bwMode="auto">
          <a:xfrm>
            <a:off x="3059113" y="4005263"/>
            <a:ext cx="3241675" cy="431800"/>
          </a:xfrm>
          <a:prstGeom prst="curvedDownArrow">
            <a:avLst>
              <a:gd name="adj1" fmla="val 150147"/>
              <a:gd name="adj2" fmla="val 300294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grpSp>
        <p:nvGrpSpPr>
          <p:cNvPr id="98309" name="Group 9"/>
          <p:cNvGrpSpPr>
            <a:grpSpLocks/>
          </p:cNvGrpSpPr>
          <p:nvPr/>
        </p:nvGrpSpPr>
        <p:grpSpPr bwMode="auto">
          <a:xfrm>
            <a:off x="323850" y="2205038"/>
            <a:ext cx="3384550" cy="1366837"/>
            <a:chOff x="1814" y="981"/>
            <a:chExt cx="2132" cy="861"/>
          </a:xfrm>
        </p:grpSpPr>
        <p:sp>
          <p:nvSpPr>
            <p:cNvPr id="98331" name="Rectangle 10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8332" name="Rectangle 11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8333" name="Rectangle 12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8334" name="Rectangle 13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grpSp>
        <p:nvGrpSpPr>
          <p:cNvPr id="98310" name="Group 14"/>
          <p:cNvGrpSpPr>
            <a:grpSpLocks/>
          </p:cNvGrpSpPr>
          <p:nvPr/>
        </p:nvGrpSpPr>
        <p:grpSpPr bwMode="auto">
          <a:xfrm>
            <a:off x="5364163" y="2205038"/>
            <a:ext cx="3384550" cy="1366837"/>
            <a:chOff x="1814" y="981"/>
            <a:chExt cx="2132" cy="861"/>
          </a:xfrm>
        </p:grpSpPr>
        <p:sp>
          <p:nvSpPr>
            <p:cNvPr id="98327" name="Rectangle 15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8328" name="Rectangle 16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8329" name="Rectangle 17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  <p:sp>
          <p:nvSpPr>
            <p:cNvPr id="98330" name="Rectangle 18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ja-JP" altLang="en-US" sz="5400">
                <a:solidFill>
                  <a:srgbClr val="0000FF"/>
                </a:solidFill>
              </a:endParaRPr>
            </a:p>
          </p:txBody>
        </p:sp>
      </p:grpSp>
      <p:sp>
        <p:nvSpPr>
          <p:cNvPr id="98311" name="Text Box 19"/>
          <p:cNvSpPr txBox="1">
            <a:spLocks noChangeArrowheads="1"/>
          </p:cNvSpPr>
          <p:nvPr/>
        </p:nvSpPr>
        <p:spPr bwMode="auto">
          <a:xfrm>
            <a:off x="1403350" y="3968750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ＳＴＥＰ　１</a:t>
            </a:r>
          </a:p>
        </p:txBody>
      </p:sp>
      <p:sp>
        <p:nvSpPr>
          <p:cNvPr id="98312" name="Text Box 20"/>
          <p:cNvSpPr txBox="1">
            <a:spLocks noChangeArrowheads="1"/>
          </p:cNvSpPr>
          <p:nvPr/>
        </p:nvSpPr>
        <p:spPr bwMode="auto">
          <a:xfrm>
            <a:off x="3924300" y="6345238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ＳＴＥＰ　２</a:t>
            </a:r>
          </a:p>
        </p:txBody>
      </p:sp>
      <p:sp>
        <p:nvSpPr>
          <p:cNvPr id="98313" name="Text Box 21"/>
          <p:cNvSpPr txBox="1">
            <a:spLocks noChangeArrowheads="1"/>
          </p:cNvSpPr>
          <p:nvPr/>
        </p:nvSpPr>
        <p:spPr bwMode="auto">
          <a:xfrm>
            <a:off x="6434138" y="3968750"/>
            <a:ext cx="1233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>
                <a:solidFill>
                  <a:srgbClr val="0000FF"/>
                </a:solidFill>
              </a:rPr>
              <a:t>ＳＴＥＰ　３</a:t>
            </a:r>
          </a:p>
        </p:txBody>
      </p:sp>
      <p:sp>
        <p:nvSpPr>
          <p:cNvPr id="98314" name="Text Box 22"/>
          <p:cNvSpPr txBox="1">
            <a:spLocks noChangeArrowheads="1"/>
          </p:cNvSpPr>
          <p:nvPr/>
        </p:nvSpPr>
        <p:spPr bwMode="auto">
          <a:xfrm>
            <a:off x="630238" y="3587750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  <a:r>
              <a:rPr lang="en-US" altLang="ja-JP" sz="2000" b="0">
                <a:solidFill>
                  <a:srgbClr val="0000FF"/>
                </a:solidFill>
              </a:rPr>
              <a:t>’’</a:t>
            </a:r>
          </a:p>
        </p:txBody>
      </p:sp>
      <p:sp>
        <p:nvSpPr>
          <p:cNvPr id="98315" name="Text Box 23"/>
          <p:cNvSpPr txBox="1">
            <a:spLocks noChangeArrowheads="1"/>
          </p:cNvSpPr>
          <p:nvPr/>
        </p:nvSpPr>
        <p:spPr bwMode="auto">
          <a:xfrm>
            <a:off x="1781175" y="358775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  <a:r>
              <a:rPr lang="en-US" altLang="ja-JP" sz="2000" b="0">
                <a:solidFill>
                  <a:srgbClr val="0000FF"/>
                </a:solidFill>
              </a:rPr>
              <a:t>’’</a:t>
            </a:r>
          </a:p>
        </p:txBody>
      </p:sp>
      <p:sp>
        <p:nvSpPr>
          <p:cNvPr id="98316" name="Text Box 24"/>
          <p:cNvSpPr txBox="1">
            <a:spLocks noChangeArrowheads="1"/>
          </p:cNvSpPr>
          <p:nvPr/>
        </p:nvSpPr>
        <p:spPr bwMode="auto">
          <a:xfrm>
            <a:off x="2933700" y="3587750"/>
            <a:ext cx="487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  <a:r>
              <a:rPr lang="en-US" altLang="ja-JP" sz="2000" b="0">
                <a:solidFill>
                  <a:srgbClr val="0000FF"/>
                </a:solidFill>
              </a:rPr>
              <a:t>’’</a:t>
            </a:r>
          </a:p>
        </p:txBody>
      </p:sp>
      <p:sp>
        <p:nvSpPr>
          <p:cNvPr id="98317" name="Text Box 25"/>
          <p:cNvSpPr txBox="1">
            <a:spLocks noChangeArrowheads="1"/>
          </p:cNvSpPr>
          <p:nvPr/>
        </p:nvSpPr>
        <p:spPr bwMode="auto">
          <a:xfrm>
            <a:off x="3149600" y="5999163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  <a:r>
              <a:rPr lang="en-US" altLang="ja-JP" sz="2000" b="0">
                <a:solidFill>
                  <a:srgbClr val="0000FF"/>
                </a:solidFill>
              </a:rPr>
              <a:t>’’</a:t>
            </a:r>
          </a:p>
        </p:txBody>
      </p:sp>
      <p:sp>
        <p:nvSpPr>
          <p:cNvPr id="98318" name="Text Box 26"/>
          <p:cNvSpPr txBox="1">
            <a:spLocks noChangeArrowheads="1"/>
          </p:cNvSpPr>
          <p:nvPr/>
        </p:nvSpPr>
        <p:spPr bwMode="auto">
          <a:xfrm>
            <a:off x="4300538" y="5999163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  <a:r>
              <a:rPr lang="en-US" altLang="ja-JP" sz="2000" b="0">
                <a:solidFill>
                  <a:srgbClr val="0000FF"/>
                </a:solidFill>
              </a:rPr>
              <a:t>’’</a:t>
            </a:r>
          </a:p>
        </p:txBody>
      </p:sp>
      <p:sp>
        <p:nvSpPr>
          <p:cNvPr id="98319" name="Text Box 27"/>
          <p:cNvSpPr txBox="1">
            <a:spLocks noChangeArrowheads="1"/>
          </p:cNvSpPr>
          <p:nvPr/>
        </p:nvSpPr>
        <p:spPr bwMode="auto">
          <a:xfrm>
            <a:off x="5453063" y="5999163"/>
            <a:ext cx="487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  <a:r>
              <a:rPr lang="en-US" altLang="ja-JP" sz="2000" b="0">
                <a:solidFill>
                  <a:srgbClr val="0000FF"/>
                </a:solidFill>
              </a:rPr>
              <a:t>’’</a:t>
            </a:r>
          </a:p>
        </p:txBody>
      </p:sp>
      <p:sp>
        <p:nvSpPr>
          <p:cNvPr id="98320" name="Text Box 28"/>
          <p:cNvSpPr txBox="1">
            <a:spLocks noChangeArrowheads="1"/>
          </p:cNvSpPr>
          <p:nvPr/>
        </p:nvSpPr>
        <p:spPr bwMode="auto">
          <a:xfrm>
            <a:off x="5657850" y="3587750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Ａ</a:t>
            </a:r>
            <a:r>
              <a:rPr lang="en-US" altLang="ja-JP" sz="2000" b="0">
                <a:solidFill>
                  <a:srgbClr val="0000FF"/>
                </a:solidFill>
              </a:rPr>
              <a:t>’’</a:t>
            </a:r>
          </a:p>
        </p:txBody>
      </p:sp>
      <p:sp>
        <p:nvSpPr>
          <p:cNvPr id="98321" name="Text Box 29"/>
          <p:cNvSpPr txBox="1">
            <a:spLocks noChangeArrowheads="1"/>
          </p:cNvSpPr>
          <p:nvPr/>
        </p:nvSpPr>
        <p:spPr bwMode="auto">
          <a:xfrm>
            <a:off x="6808788" y="358775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Ｂ</a:t>
            </a:r>
            <a:r>
              <a:rPr lang="en-US" altLang="ja-JP" sz="2000" b="0">
                <a:solidFill>
                  <a:srgbClr val="0000FF"/>
                </a:solidFill>
              </a:rPr>
              <a:t>’’</a:t>
            </a:r>
          </a:p>
        </p:txBody>
      </p:sp>
      <p:sp>
        <p:nvSpPr>
          <p:cNvPr id="98322" name="Text Box 30"/>
          <p:cNvSpPr txBox="1">
            <a:spLocks noChangeArrowheads="1"/>
          </p:cNvSpPr>
          <p:nvPr/>
        </p:nvSpPr>
        <p:spPr bwMode="auto">
          <a:xfrm>
            <a:off x="7961313" y="3587750"/>
            <a:ext cx="487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000" b="0">
                <a:solidFill>
                  <a:srgbClr val="0000FF"/>
                </a:solidFill>
              </a:rPr>
              <a:t>Ｃ</a:t>
            </a:r>
            <a:r>
              <a:rPr lang="en-US" altLang="ja-JP" sz="2000" b="0">
                <a:solidFill>
                  <a:srgbClr val="0000FF"/>
                </a:solidFill>
              </a:rPr>
              <a:t>’’</a:t>
            </a:r>
          </a:p>
        </p:txBody>
      </p:sp>
      <p:sp>
        <p:nvSpPr>
          <p:cNvPr id="98323" name="Rectangle 31"/>
          <p:cNvSpPr>
            <a:spLocks noChangeArrowheads="1"/>
          </p:cNvSpPr>
          <p:nvPr/>
        </p:nvSpPr>
        <p:spPr bwMode="auto">
          <a:xfrm>
            <a:off x="3203575" y="5661025"/>
            <a:ext cx="36036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98324" name="Rectangle 32"/>
          <p:cNvSpPr>
            <a:spLocks noChangeArrowheads="1"/>
          </p:cNvSpPr>
          <p:nvPr/>
        </p:nvSpPr>
        <p:spPr bwMode="auto">
          <a:xfrm>
            <a:off x="5580063" y="5661025"/>
            <a:ext cx="3603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374817" name="AutoShape 33"/>
          <p:cNvSpPr>
            <a:spLocks noChangeArrowheads="1"/>
          </p:cNvSpPr>
          <p:nvPr/>
        </p:nvSpPr>
        <p:spPr bwMode="auto">
          <a:xfrm>
            <a:off x="827088" y="1844675"/>
            <a:ext cx="2376487" cy="2376488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700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0000"/>
          </a:solidFill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374818" name="AutoShape 34"/>
          <p:cNvSpPr>
            <a:spLocks noChangeArrowheads="1"/>
          </p:cNvSpPr>
          <p:nvPr/>
        </p:nvSpPr>
        <p:spPr bwMode="auto">
          <a:xfrm>
            <a:off x="5867400" y="1844675"/>
            <a:ext cx="2376488" cy="2376488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700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0000"/>
          </a:solidFill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7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817" grpId="0" animBg="1"/>
      <p:bldP spid="374818" grpId="0" animBg="1"/>
    </p:bldLst>
  </p:timing>
</p:sld>
</file>

<file path=ppt/theme/theme1.xml><?xml version="1.0" encoding="utf-8"?>
<a:theme xmlns:a="http://schemas.openxmlformats.org/drawingml/2006/main" name="3_Pixel">
  <a:themeElements>
    <a:clrScheme name="3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3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3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4665</TotalTime>
  <Words>241</Words>
  <Application>Microsoft Office PowerPoint</Application>
  <PresentationFormat>画面に合わせる (4:3)</PresentationFormat>
  <Paragraphs>95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ＭＳ Ｐゴシック</vt:lpstr>
      <vt:lpstr>ＭＳ Ｐ明朝</vt:lpstr>
      <vt:lpstr>Arial</vt:lpstr>
      <vt:lpstr>Times New Roman</vt:lpstr>
      <vt:lpstr>Wingdings</vt:lpstr>
      <vt:lpstr>3_Pixel</vt:lpstr>
      <vt:lpstr>プログラミングⅡ</vt:lpstr>
      <vt:lpstr>ハノイの塔（ルール）</vt:lpstr>
      <vt:lpstr>ハノイの塔（再帰的解法）レベル０</vt:lpstr>
      <vt:lpstr>ハノイの塔（再帰的解法）レベル１</vt:lpstr>
      <vt:lpstr>ハノイの塔（再帰的解法）レベル１</vt:lpstr>
      <vt:lpstr>ハノイの塔（再帰的手法）レベル１</vt:lpstr>
      <vt:lpstr>ハノイの塔（再帰的解法）レベル１</vt:lpstr>
      <vt:lpstr>ハノイの塔（再帰的解法）レベル１</vt:lpstr>
      <vt:lpstr>ハノイの塔（再帰的解法）レベル５</vt:lpstr>
      <vt:lpstr>ハノイの塔（再帰的解法）全体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プログラミングⅡ</dc:title>
  <dc:creator>幸山直人</dc:creator>
  <cp:lastModifiedBy>Naoto KOUYAMA</cp:lastModifiedBy>
  <cp:revision>539</cp:revision>
  <dcterms:created xsi:type="dcterms:W3CDTF">1601-01-01T00:00:00Z</dcterms:created>
  <dcterms:modified xsi:type="dcterms:W3CDTF">2016-03-30T14:02:36Z</dcterms:modified>
</cp:coreProperties>
</file>