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9" r:id="rId1"/>
  </p:sldMasterIdLst>
  <p:notesMasterIdLst>
    <p:notesMasterId r:id="rId16"/>
  </p:notesMasterIdLst>
  <p:handoutMasterIdLst>
    <p:handoutMasterId r:id="rId17"/>
  </p:handoutMasterIdLst>
  <p:sldIdLst>
    <p:sldId id="758" r:id="rId2"/>
    <p:sldId id="720" r:id="rId3"/>
    <p:sldId id="721" r:id="rId4"/>
    <p:sldId id="722" r:id="rId5"/>
    <p:sldId id="723" r:id="rId6"/>
    <p:sldId id="724" r:id="rId7"/>
    <p:sldId id="725" r:id="rId8"/>
    <p:sldId id="726" r:id="rId9"/>
    <p:sldId id="727" r:id="rId10"/>
    <p:sldId id="728" r:id="rId11"/>
    <p:sldId id="729" r:id="rId12"/>
    <p:sldId id="730" r:id="rId13"/>
    <p:sldId id="731" r:id="rId14"/>
    <p:sldId id="732" r:id="rId15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5400" b="1" kern="1200">
        <a:solidFill>
          <a:srgbClr val="0000FF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5400" b="1" kern="1200">
        <a:solidFill>
          <a:srgbClr val="0000FF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5400" b="1" kern="1200">
        <a:solidFill>
          <a:srgbClr val="0000FF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5400" b="1" kern="1200">
        <a:solidFill>
          <a:srgbClr val="0000FF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5400" b="1" kern="1200">
        <a:solidFill>
          <a:srgbClr val="0000FF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sz="5400" b="1" kern="1200">
        <a:solidFill>
          <a:srgbClr val="0000FF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sz="5400" b="1" kern="1200">
        <a:solidFill>
          <a:srgbClr val="0000FF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sz="5400" b="1" kern="1200">
        <a:solidFill>
          <a:srgbClr val="0000FF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sz="5400" b="1" kern="1200">
        <a:solidFill>
          <a:srgbClr val="0000FF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FF00"/>
    <a:srgbClr val="DEDEDE"/>
    <a:srgbClr val="C0C0C0"/>
    <a:srgbClr val="996633"/>
    <a:srgbClr val="00FF0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45" autoAdjust="0"/>
    <p:restoredTop sz="94788" autoAdjust="0"/>
  </p:normalViewPr>
  <p:slideViewPr>
    <p:cSldViewPr>
      <p:cViewPr varScale="1">
        <p:scale>
          <a:sx n="84" d="100"/>
          <a:sy n="84" d="100"/>
        </p:scale>
        <p:origin x="1426" y="7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 b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83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83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 b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83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2EA107C8-9C29-4366-AEC5-7C7330E8DF3E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2078685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 b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 smtClean="0"/>
              <a:t>マスタ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 b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5018A18B-6AD6-4266-8F71-D8EAA8226788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7717984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4"/>
          <p:cNvSpPr txBox="1">
            <a:spLocks noChangeArrowheads="1"/>
          </p:cNvSpPr>
          <p:nvPr userDrawn="1"/>
        </p:nvSpPr>
        <p:spPr bwMode="auto">
          <a:xfrm>
            <a:off x="5003800" y="5945188"/>
            <a:ext cx="3863975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ctr">
              <a:defRPr kumimoji="1" sz="5400" b="1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algn="ctr">
              <a:defRPr kumimoji="1" sz="5400" b="1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algn="ctr">
              <a:defRPr kumimoji="1" sz="5400" b="1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algn="ctr">
              <a:defRPr kumimoji="1" sz="5400" b="1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algn="ctr">
              <a:defRPr kumimoji="1" sz="5400" b="1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5400" b="1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5400" b="1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5400" b="1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5400" b="1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l" eaLnBrk="1" hangingPunct="1">
              <a:defRPr/>
            </a:pPr>
            <a:r>
              <a:rPr lang="ja-JP" altLang="en-US" sz="3200" smtClean="0">
                <a:solidFill>
                  <a:schemeClr val="tx1"/>
                </a:solidFill>
              </a:rPr>
              <a:t>担当教員： 幸山 直人</a:t>
            </a:r>
          </a:p>
        </p:txBody>
      </p:sp>
      <p:sp>
        <p:nvSpPr>
          <p:cNvPr id="28057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132138" y="2260600"/>
            <a:ext cx="5832475" cy="116840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 lvl="0"/>
            <a:r>
              <a:rPr lang="ja-JP" altLang="en-US" noProof="0" smtClean="0"/>
              <a:t>マスタ タイトルの書式設定</a:t>
            </a:r>
          </a:p>
        </p:txBody>
      </p:sp>
      <p:sp>
        <p:nvSpPr>
          <p:cNvPr id="28057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276600" y="4005263"/>
            <a:ext cx="5616575" cy="746125"/>
          </a:xfrm>
        </p:spPr>
        <p:txBody>
          <a:bodyPr/>
          <a:lstStyle>
            <a:lvl1pPr marL="0" indent="0">
              <a:buFont typeface="Wingdings" panose="05000000000000000000" pitchFamily="2" charset="2"/>
              <a:buNone/>
              <a:defRPr sz="3400"/>
            </a:lvl1pPr>
          </a:lstStyle>
          <a:p>
            <a:pPr lvl="0"/>
            <a:r>
              <a:rPr lang="ja-JP" altLang="en-US" noProof="0" smtClean="0"/>
              <a:t>マスタ サブタイトルの書式設定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174952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9432643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599598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599598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007513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マスター タイトルの書式設定</a:t>
            </a:r>
            <a:endParaRPr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3528701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4009236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557338"/>
            <a:ext cx="4038600" cy="4895850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557338"/>
            <a:ext cx="4038600" cy="4895850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4678248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2226838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8085932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260397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0198160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2103730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29600" cy="811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557338"/>
            <a:ext cx="8229600" cy="4895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1028" name="Text Box 4"/>
          <p:cNvSpPr txBox="1">
            <a:spLocks noChangeArrowheads="1"/>
          </p:cNvSpPr>
          <p:nvPr userDrawn="1"/>
        </p:nvSpPr>
        <p:spPr bwMode="auto">
          <a:xfrm>
            <a:off x="674688" y="38100"/>
            <a:ext cx="846931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ctr">
              <a:defRPr kumimoji="1" sz="5400" b="1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algn="ctr">
              <a:defRPr kumimoji="1" sz="5400" b="1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algn="ctr">
              <a:defRPr kumimoji="1" sz="5400" b="1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algn="ctr">
              <a:defRPr kumimoji="1" sz="5400" b="1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algn="ctr">
              <a:defRPr kumimoji="1" sz="5400" b="1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5400" b="1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5400" b="1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5400" b="1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5400" b="1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r" eaLnBrk="1" hangingPunct="1">
              <a:defRPr/>
            </a:pPr>
            <a:r>
              <a:rPr lang="en-US" altLang="ja-JP" sz="1800" dirty="0" smtClean="0">
                <a:solidFill>
                  <a:schemeClr val="bg1"/>
                </a:solidFill>
              </a:rPr>
              <a:t>2016</a:t>
            </a:r>
            <a:r>
              <a:rPr lang="ja-JP" altLang="en-US" sz="1800" dirty="0" smtClean="0">
                <a:solidFill>
                  <a:schemeClr val="bg1"/>
                </a:solidFill>
              </a:rPr>
              <a:t>年度　プログラミング</a:t>
            </a:r>
            <a:r>
              <a:rPr lang="en-US" altLang="ja-JP" sz="1800" dirty="0" smtClean="0">
                <a:solidFill>
                  <a:schemeClr val="bg1"/>
                </a:solidFill>
              </a:rPr>
              <a:t>Ⅱ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82" r:id="rId1"/>
    <p:sldLayoutId id="2147483872" r:id="rId2"/>
    <p:sldLayoutId id="2147483873" r:id="rId3"/>
    <p:sldLayoutId id="2147483874" r:id="rId4"/>
    <p:sldLayoutId id="2147483875" r:id="rId5"/>
    <p:sldLayoutId id="2147483876" r:id="rId6"/>
    <p:sldLayoutId id="2147483877" r:id="rId7"/>
    <p:sldLayoutId id="2147483878" r:id="rId8"/>
    <p:sldLayoutId id="2147483879" r:id="rId9"/>
    <p:sldLayoutId id="2147483880" r:id="rId10"/>
    <p:sldLayoutId id="2147483881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50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50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50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50" charset="-128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50" charset="-128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50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50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anose="05000000000000000000" pitchFamily="2" charset="2"/>
        <a:buChar char="n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anose="05000000000000000000" pitchFamily="2" charset="2"/>
        <a:buChar char="¨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anose="05000000000000000000" pitchFamily="2" charset="2"/>
        <a:buChar char="n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¨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Wingdings" panose="05000000000000000000" pitchFamily="2" charset="2"/>
        <a:buChar char="§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プログラミング</a:t>
            </a:r>
            <a:r>
              <a:rPr lang="en-US" altLang="ja-JP" smtClean="0"/>
              <a:t>Ⅱ</a:t>
            </a:r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ja-JP" altLang="en-US" sz="3500" dirty="0" smtClean="0"/>
              <a:t>～定番プログラム（</a:t>
            </a:r>
            <a:r>
              <a:rPr lang="ja-JP" altLang="en-US" sz="3500" dirty="0"/>
              <a:t>１</a:t>
            </a:r>
            <a:r>
              <a:rPr lang="ja-JP" altLang="en-US" sz="3500" dirty="0" smtClean="0"/>
              <a:t>）</a:t>
            </a:r>
            <a:r>
              <a:rPr lang="en-US" altLang="ja-JP" sz="3500" dirty="0" smtClean="0"/>
              <a:t> </a:t>
            </a:r>
            <a:r>
              <a:rPr lang="ja-JP" altLang="en-US" sz="3500" dirty="0" smtClean="0"/>
              <a:t>～</a:t>
            </a:r>
          </a:p>
        </p:txBody>
      </p:sp>
      <p:sp>
        <p:nvSpPr>
          <p:cNvPr id="100356" name="Text Box 4"/>
          <p:cNvSpPr txBox="1">
            <a:spLocks noChangeArrowheads="1"/>
          </p:cNvSpPr>
          <p:nvPr/>
        </p:nvSpPr>
        <p:spPr bwMode="auto">
          <a:xfrm>
            <a:off x="3276600" y="1557338"/>
            <a:ext cx="1919115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ja-JP" dirty="0" smtClean="0">
                <a:solidFill>
                  <a:schemeClr val="bg1"/>
                </a:solidFill>
              </a:rPr>
              <a:t>2016</a:t>
            </a:r>
            <a:r>
              <a:rPr lang="ja-JP" altLang="en-US" dirty="0" smtClean="0">
                <a:solidFill>
                  <a:schemeClr val="bg1"/>
                </a:solidFill>
              </a:rPr>
              <a:t>年度</a:t>
            </a:r>
            <a:endParaRPr lang="ja-JP" alt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ハノイの塔（直接的解法）</a:t>
            </a:r>
          </a:p>
        </p:txBody>
      </p:sp>
      <p:sp>
        <p:nvSpPr>
          <p:cNvPr id="109571" name="Rectangle 4"/>
          <p:cNvSpPr>
            <a:spLocks noChangeArrowheads="1"/>
          </p:cNvSpPr>
          <p:nvPr/>
        </p:nvSpPr>
        <p:spPr bwMode="auto">
          <a:xfrm>
            <a:off x="4103688" y="2851150"/>
            <a:ext cx="1044575" cy="73025"/>
          </a:xfrm>
          <a:prstGeom prst="rect">
            <a:avLst/>
          </a:prstGeom>
          <a:solidFill>
            <a:srgbClr val="3366FF"/>
          </a:solidFill>
          <a:ln w="25400" algn="ctr">
            <a:solidFill>
              <a:srgbClr val="33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109572" name="Rectangle 5"/>
          <p:cNvSpPr>
            <a:spLocks noChangeArrowheads="1"/>
          </p:cNvSpPr>
          <p:nvPr/>
        </p:nvSpPr>
        <p:spPr bwMode="auto">
          <a:xfrm>
            <a:off x="4572000" y="1557338"/>
            <a:ext cx="71438" cy="1295400"/>
          </a:xfrm>
          <a:prstGeom prst="rect">
            <a:avLst/>
          </a:prstGeom>
          <a:solidFill>
            <a:srgbClr val="3366FF"/>
          </a:solidFill>
          <a:ln w="25400" algn="ctr">
            <a:solidFill>
              <a:srgbClr val="33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109573" name="Rectangle 6"/>
          <p:cNvSpPr>
            <a:spLocks noChangeArrowheads="1"/>
          </p:cNvSpPr>
          <p:nvPr/>
        </p:nvSpPr>
        <p:spPr bwMode="auto">
          <a:xfrm>
            <a:off x="6083300" y="4005263"/>
            <a:ext cx="71438" cy="1295400"/>
          </a:xfrm>
          <a:prstGeom prst="rect">
            <a:avLst/>
          </a:prstGeom>
          <a:solidFill>
            <a:srgbClr val="3366FF"/>
          </a:solidFill>
          <a:ln w="25400" algn="ctr">
            <a:solidFill>
              <a:srgbClr val="33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109574" name="Rectangle 7"/>
          <p:cNvSpPr>
            <a:spLocks noChangeArrowheads="1"/>
          </p:cNvSpPr>
          <p:nvPr/>
        </p:nvSpPr>
        <p:spPr bwMode="auto">
          <a:xfrm>
            <a:off x="3059113" y="4005263"/>
            <a:ext cx="71437" cy="1295400"/>
          </a:xfrm>
          <a:prstGeom prst="rect">
            <a:avLst/>
          </a:prstGeom>
          <a:solidFill>
            <a:srgbClr val="3366FF"/>
          </a:solidFill>
          <a:ln w="25400" algn="ctr">
            <a:solidFill>
              <a:srgbClr val="33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109575" name="Rectangle 8"/>
          <p:cNvSpPr>
            <a:spLocks noChangeArrowheads="1"/>
          </p:cNvSpPr>
          <p:nvPr/>
        </p:nvSpPr>
        <p:spPr bwMode="auto">
          <a:xfrm>
            <a:off x="4140200" y="2636838"/>
            <a:ext cx="936625" cy="215900"/>
          </a:xfrm>
          <a:prstGeom prst="rect">
            <a:avLst/>
          </a:prstGeom>
          <a:solidFill>
            <a:srgbClr val="FF0000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109576" name="Rectangle 9"/>
          <p:cNvSpPr>
            <a:spLocks noChangeArrowheads="1"/>
          </p:cNvSpPr>
          <p:nvPr/>
        </p:nvSpPr>
        <p:spPr bwMode="auto">
          <a:xfrm>
            <a:off x="4213225" y="2420938"/>
            <a:ext cx="792163" cy="215900"/>
          </a:xfrm>
          <a:prstGeom prst="rect">
            <a:avLst/>
          </a:prstGeom>
          <a:solidFill>
            <a:srgbClr val="0000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109577" name="Rectangle 10"/>
          <p:cNvSpPr>
            <a:spLocks noChangeArrowheads="1"/>
          </p:cNvSpPr>
          <p:nvPr/>
        </p:nvSpPr>
        <p:spPr bwMode="auto">
          <a:xfrm>
            <a:off x="5580063" y="5299075"/>
            <a:ext cx="1044575" cy="73025"/>
          </a:xfrm>
          <a:prstGeom prst="rect">
            <a:avLst/>
          </a:prstGeom>
          <a:solidFill>
            <a:srgbClr val="3366FF"/>
          </a:solidFill>
          <a:ln w="25400" algn="ctr">
            <a:solidFill>
              <a:srgbClr val="33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109578" name="Rectangle 11"/>
          <p:cNvSpPr>
            <a:spLocks noChangeArrowheads="1"/>
          </p:cNvSpPr>
          <p:nvPr/>
        </p:nvSpPr>
        <p:spPr bwMode="auto">
          <a:xfrm>
            <a:off x="2590800" y="5299075"/>
            <a:ext cx="1044575" cy="73025"/>
          </a:xfrm>
          <a:prstGeom prst="rect">
            <a:avLst/>
          </a:prstGeom>
          <a:solidFill>
            <a:srgbClr val="3366FF"/>
          </a:solidFill>
          <a:ln w="25400" algn="ctr">
            <a:solidFill>
              <a:srgbClr val="33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109579" name="Text Box 12"/>
          <p:cNvSpPr txBox="1">
            <a:spLocks noChangeArrowheads="1"/>
          </p:cNvSpPr>
          <p:nvPr/>
        </p:nvSpPr>
        <p:spPr bwMode="auto">
          <a:xfrm>
            <a:off x="4424363" y="2925763"/>
            <a:ext cx="365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ja-JP" altLang="en-US" sz="2000" b="0">
                <a:solidFill>
                  <a:srgbClr val="0000FF"/>
                </a:solidFill>
              </a:rPr>
              <a:t>Ａ</a:t>
            </a:r>
          </a:p>
        </p:txBody>
      </p:sp>
      <p:sp>
        <p:nvSpPr>
          <p:cNvPr id="109580" name="AutoShape 13"/>
          <p:cNvSpPr>
            <a:spLocks noChangeArrowheads="1"/>
          </p:cNvSpPr>
          <p:nvPr/>
        </p:nvSpPr>
        <p:spPr bwMode="auto">
          <a:xfrm>
            <a:off x="7883525" y="2276475"/>
            <a:ext cx="720725" cy="2881313"/>
          </a:xfrm>
          <a:prstGeom prst="curvedLeftArrow">
            <a:avLst>
              <a:gd name="adj1" fmla="val 79956"/>
              <a:gd name="adj2" fmla="val 159912"/>
              <a:gd name="adj3" fmla="val 33333"/>
            </a:avLst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109581" name="AutoShape 14"/>
          <p:cNvSpPr>
            <a:spLocks noChangeArrowheads="1"/>
          </p:cNvSpPr>
          <p:nvPr/>
        </p:nvSpPr>
        <p:spPr bwMode="auto">
          <a:xfrm>
            <a:off x="468313" y="2276475"/>
            <a:ext cx="792162" cy="2881313"/>
          </a:xfrm>
          <a:prstGeom prst="curvedRightArrow">
            <a:avLst>
              <a:gd name="adj1" fmla="val 72746"/>
              <a:gd name="adj2" fmla="val 145491"/>
              <a:gd name="adj3" fmla="val 33333"/>
            </a:avLst>
          </a:prstGeom>
          <a:solidFill>
            <a:srgbClr val="0000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109582" name="Text Box 15"/>
          <p:cNvSpPr txBox="1">
            <a:spLocks noChangeArrowheads="1"/>
          </p:cNvSpPr>
          <p:nvPr/>
        </p:nvSpPr>
        <p:spPr bwMode="auto">
          <a:xfrm>
            <a:off x="7308850" y="5229225"/>
            <a:ext cx="1708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ja-JP" altLang="en-US" sz="2400" b="0">
                <a:solidFill>
                  <a:srgbClr val="FF0000"/>
                </a:solidFill>
              </a:rPr>
              <a:t>奇数の円盤</a:t>
            </a:r>
          </a:p>
        </p:txBody>
      </p:sp>
      <p:sp>
        <p:nvSpPr>
          <p:cNvPr id="109583" name="Text Box 16"/>
          <p:cNvSpPr txBox="1">
            <a:spLocks noChangeArrowheads="1"/>
          </p:cNvSpPr>
          <p:nvPr/>
        </p:nvSpPr>
        <p:spPr bwMode="auto">
          <a:xfrm>
            <a:off x="180975" y="5229225"/>
            <a:ext cx="1708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ja-JP" altLang="en-US" sz="2400" b="0">
                <a:solidFill>
                  <a:srgbClr val="0000FF"/>
                </a:solidFill>
              </a:rPr>
              <a:t>偶数の円盤</a:t>
            </a:r>
          </a:p>
        </p:txBody>
      </p:sp>
      <p:sp>
        <p:nvSpPr>
          <p:cNvPr id="109584" name="Rectangle 17"/>
          <p:cNvSpPr>
            <a:spLocks noChangeArrowheads="1"/>
          </p:cNvSpPr>
          <p:nvPr/>
        </p:nvSpPr>
        <p:spPr bwMode="auto">
          <a:xfrm>
            <a:off x="2843213" y="5084763"/>
            <a:ext cx="503237" cy="215900"/>
          </a:xfrm>
          <a:prstGeom prst="rect">
            <a:avLst/>
          </a:prstGeom>
          <a:solidFill>
            <a:srgbClr val="0000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501778" name="Rectangle 18"/>
          <p:cNvSpPr>
            <a:spLocks noChangeArrowheads="1"/>
          </p:cNvSpPr>
          <p:nvPr/>
        </p:nvSpPr>
        <p:spPr bwMode="auto">
          <a:xfrm>
            <a:off x="2916238" y="4868863"/>
            <a:ext cx="360362" cy="215900"/>
          </a:xfrm>
          <a:prstGeom prst="rect">
            <a:avLst/>
          </a:prstGeom>
          <a:solidFill>
            <a:srgbClr val="FF0000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109586" name="Rectangle 19"/>
          <p:cNvSpPr>
            <a:spLocks noChangeArrowheads="1"/>
          </p:cNvSpPr>
          <p:nvPr/>
        </p:nvSpPr>
        <p:spPr bwMode="auto">
          <a:xfrm>
            <a:off x="5797550" y="5084763"/>
            <a:ext cx="646113" cy="215900"/>
          </a:xfrm>
          <a:prstGeom prst="rect">
            <a:avLst/>
          </a:prstGeom>
          <a:solidFill>
            <a:srgbClr val="FF0000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501780" name="Rectangle 20"/>
          <p:cNvSpPr>
            <a:spLocks noChangeArrowheads="1"/>
          </p:cNvSpPr>
          <p:nvPr/>
        </p:nvSpPr>
        <p:spPr bwMode="auto">
          <a:xfrm>
            <a:off x="4427538" y="2205038"/>
            <a:ext cx="360362" cy="215900"/>
          </a:xfrm>
          <a:prstGeom prst="rect">
            <a:avLst/>
          </a:prstGeom>
          <a:solidFill>
            <a:srgbClr val="FF0000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109588" name="Text Box 21"/>
          <p:cNvSpPr txBox="1">
            <a:spLocks noChangeArrowheads="1"/>
          </p:cNvSpPr>
          <p:nvPr/>
        </p:nvSpPr>
        <p:spPr bwMode="auto">
          <a:xfrm>
            <a:off x="5934075" y="5373688"/>
            <a:ext cx="3524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ja-JP" sz="2000" b="0">
                <a:solidFill>
                  <a:srgbClr val="0000FF"/>
                </a:solidFill>
                <a:latin typeface="ＭＳ Ｐゴシック" panose="020B0600070205080204" pitchFamily="50" charset="-128"/>
              </a:rPr>
              <a:t>C</a:t>
            </a:r>
          </a:p>
        </p:txBody>
      </p:sp>
      <p:sp>
        <p:nvSpPr>
          <p:cNvPr id="109589" name="Text Box 22"/>
          <p:cNvSpPr txBox="1">
            <a:spLocks noChangeArrowheads="1"/>
          </p:cNvSpPr>
          <p:nvPr/>
        </p:nvSpPr>
        <p:spPr bwMode="auto">
          <a:xfrm>
            <a:off x="2914650" y="5373688"/>
            <a:ext cx="3460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ja-JP" sz="2000" b="0">
                <a:solidFill>
                  <a:srgbClr val="0000FF"/>
                </a:solidFill>
                <a:latin typeface="ＭＳ Ｐゴシック" panose="020B0600070205080204" pitchFamily="50" charset="-128"/>
              </a:rPr>
              <a:t>B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" dur="500"/>
                                        <p:tgtEl>
                                          <p:spTgt spid="5017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17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017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1778" grpId="0" animBg="1"/>
      <p:bldP spid="501780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ハノイの塔（直接的解法）</a:t>
            </a:r>
          </a:p>
        </p:txBody>
      </p:sp>
      <p:sp>
        <p:nvSpPr>
          <p:cNvPr id="110595" name="Rectangle 4"/>
          <p:cNvSpPr>
            <a:spLocks noChangeArrowheads="1"/>
          </p:cNvSpPr>
          <p:nvPr/>
        </p:nvSpPr>
        <p:spPr bwMode="auto">
          <a:xfrm>
            <a:off x="4103688" y="2851150"/>
            <a:ext cx="1044575" cy="73025"/>
          </a:xfrm>
          <a:prstGeom prst="rect">
            <a:avLst/>
          </a:prstGeom>
          <a:solidFill>
            <a:srgbClr val="3366FF"/>
          </a:solidFill>
          <a:ln w="25400" algn="ctr">
            <a:solidFill>
              <a:srgbClr val="33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110596" name="Rectangle 5"/>
          <p:cNvSpPr>
            <a:spLocks noChangeArrowheads="1"/>
          </p:cNvSpPr>
          <p:nvPr/>
        </p:nvSpPr>
        <p:spPr bwMode="auto">
          <a:xfrm>
            <a:off x="4572000" y="1557338"/>
            <a:ext cx="71438" cy="1295400"/>
          </a:xfrm>
          <a:prstGeom prst="rect">
            <a:avLst/>
          </a:prstGeom>
          <a:solidFill>
            <a:srgbClr val="3366FF"/>
          </a:solidFill>
          <a:ln w="25400" algn="ctr">
            <a:solidFill>
              <a:srgbClr val="33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110597" name="Rectangle 6"/>
          <p:cNvSpPr>
            <a:spLocks noChangeArrowheads="1"/>
          </p:cNvSpPr>
          <p:nvPr/>
        </p:nvSpPr>
        <p:spPr bwMode="auto">
          <a:xfrm>
            <a:off x="6083300" y="4005263"/>
            <a:ext cx="71438" cy="1295400"/>
          </a:xfrm>
          <a:prstGeom prst="rect">
            <a:avLst/>
          </a:prstGeom>
          <a:solidFill>
            <a:srgbClr val="3366FF"/>
          </a:solidFill>
          <a:ln w="25400" algn="ctr">
            <a:solidFill>
              <a:srgbClr val="33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110598" name="Rectangle 7"/>
          <p:cNvSpPr>
            <a:spLocks noChangeArrowheads="1"/>
          </p:cNvSpPr>
          <p:nvPr/>
        </p:nvSpPr>
        <p:spPr bwMode="auto">
          <a:xfrm>
            <a:off x="3059113" y="4005263"/>
            <a:ext cx="71437" cy="1295400"/>
          </a:xfrm>
          <a:prstGeom prst="rect">
            <a:avLst/>
          </a:prstGeom>
          <a:solidFill>
            <a:srgbClr val="3366FF"/>
          </a:solidFill>
          <a:ln w="25400" algn="ctr">
            <a:solidFill>
              <a:srgbClr val="33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110599" name="Rectangle 8"/>
          <p:cNvSpPr>
            <a:spLocks noChangeArrowheads="1"/>
          </p:cNvSpPr>
          <p:nvPr/>
        </p:nvSpPr>
        <p:spPr bwMode="auto">
          <a:xfrm>
            <a:off x="4140200" y="2636838"/>
            <a:ext cx="936625" cy="215900"/>
          </a:xfrm>
          <a:prstGeom prst="rect">
            <a:avLst/>
          </a:prstGeom>
          <a:solidFill>
            <a:srgbClr val="FF0000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110600" name="Rectangle 9"/>
          <p:cNvSpPr>
            <a:spLocks noChangeArrowheads="1"/>
          </p:cNvSpPr>
          <p:nvPr/>
        </p:nvSpPr>
        <p:spPr bwMode="auto">
          <a:xfrm>
            <a:off x="4213225" y="2420938"/>
            <a:ext cx="792163" cy="215900"/>
          </a:xfrm>
          <a:prstGeom prst="rect">
            <a:avLst/>
          </a:prstGeom>
          <a:solidFill>
            <a:srgbClr val="0000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110601" name="Rectangle 10"/>
          <p:cNvSpPr>
            <a:spLocks noChangeArrowheads="1"/>
          </p:cNvSpPr>
          <p:nvPr/>
        </p:nvSpPr>
        <p:spPr bwMode="auto">
          <a:xfrm>
            <a:off x="5580063" y="5299075"/>
            <a:ext cx="1044575" cy="73025"/>
          </a:xfrm>
          <a:prstGeom prst="rect">
            <a:avLst/>
          </a:prstGeom>
          <a:solidFill>
            <a:srgbClr val="3366FF"/>
          </a:solidFill>
          <a:ln w="25400" algn="ctr">
            <a:solidFill>
              <a:srgbClr val="33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110602" name="Rectangle 11"/>
          <p:cNvSpPr>
            <a:spLocks noChangeArrowheads="1"/>
          </p:cNvSpPr>
          <p:nvPr/>
        </p:nvSpPr>
        <p:spPr bwMode="auto">
          <a:xfrm>
            <a:off x="2590800" y="5299075"/>
            <a:ext cx="1044575" cy="73025"/>
          </a:xfrm>
          <a:prstGeom prst="rect">
            <a:avLst/>
          </a:prstGeom>
          <a:solidFill>
            <a:srgbClr val="3366FF"/>
          </a:solidFill>
          <a:ln w="25400" algn="ctr">
            <a:solidFill>
              <a:srgbClr val="33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110603" name="Text Box 12"/>
          <p:cNvSpPr txBox="1">
            <a:spLocks noChangeArrowheads="1"/>
          </p:cNvSpPr>
          <p:nvPr/>
        </p:nvSpPr>
        <p:spPr bwMode="auto">
          <a:xfrm>
            <a:off x="4424363" y="2925763"/>
            <a:ext cx="365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ja-JP" altLang="en-US" sz="2000" b="0">
                <a:solidFill>
                  <a:srgbClr val="0000FF"/>
                </a:solidFill>
              </a:rPr>
              <a:t>Ａ</a:t>
            </a:r>
          </a:p>
        </p:txBody>
      </p:sp>
      <p:sp>
        <p:nvSpPr>
          <p:cNvPr id="110604" name="AutoShape 13"/>
          <p:cNvSpPr>
            <a:spLocks noChangeArrowheads="1"/>
          </p:cNvSpPr>
          <p:nvPr/>
        </p:nvSpPr>
        <p:spPr bwMode="auto">
          <a:xfrm>
            <a:off x="7883525" y="2276475"/>
            <a:ext cx="720725" cy="2881313"/>
          </a:xfrm>
          <a:prstGeom prst="curvedLeftArrow">
            <a:avLst>
              <a:gd name="adj1" fmla="val 79956"/>
              <a:gd name="adj2" fmla="val 159912"/>
              <a:gd name="adj3" fmla="val 33333"/>
            </a:avLst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110605" name="AutoShape 14"/>
          <p:cNvSpPr>
            <a:spLocks noChangeArrowheads="1"/>
          </p:cNvSpPr>
          <p:nvPr/>
        </p:nvSpPr>
        <p:spPr bwMode="auto">
          <a:xfrm>
            <a:off x="468313" y="2276475"/>
            <a:ext cx="792162" cy="2881313"/>
          </a:xfrm>
          <a:prstGeom prst="curvedRightArrow">
            <a:avLst>
              <a:gd name="adj1" fmla="val 72746"/>
              <a:gd name="adj2" fmla="val 145491"/>
              <a:gd name="adj3" fmla="val 33333"/>
            </a:avLst>
          </a:prstGeom>
          <a:solidFill>
            <a:srgbClr val="0000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110606" name="Text Box 15"/>
          <p:cNvSpPr txBox="1">
            <a:spLocks noChangeArrowheads="1"/>
          </p:cNvSpPr>
          <p:nvPr/>
        </p:nvSpPr>
        <p:spPr bwMode="auto">
          <a:xfrm>
            <a:off x="7308850" y="5229225"/>
            <a:ext cx="1708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ja-JP" altLang="en-US" sz="2400" b="0">
                <a:solidFill>
                  <a:srgbClr val="FF0000"/>
                </a:solidFill>
              </a:rPr>
              <a:t>奇数の円盤</a:t>
            </a:r>
          </a:p>
        </p:txBody>
      </p:sp>
      <p:sp>
        <p:nvSpPr>
          <p:cNvPr id="110607" name="Text Box 16"/>
          <p:cNvSpPr txBox="1">
            <a:spLocks noChangeArrowheads="1"/>
          </p:cNvSpPr>
          <p:nvPr/>
        </p:nvSpPr>
        <p:spPr bwMode="auto">
          <a:xfrm>
            <a:off x="180975" y="5229225"/>
            <a:ext cx="1708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ja-JP" altLang="en-US" sz="2400" b="0">
                <a:solidFill>
                  <a:srgbClr val="0000FF"/>
                </a:solidFill>
              </a:rPr>
              <a:t>偶数の円盤</a:t>
            </a:r>
          </a:p>
        </p:txBody>
      </p:sp>
      <p:sp>
        <p:nvSpPr>
          <p:cNvPr id="110608" name="Rectangle 17"/>
          <p:cNvSpPr>
            <a:spLocks noChangeArrowheads="1"/>
          </p:cNvSpPr>
          <p:nvPr/>
        </p:nvSpPr>
        <p:spPr bwMode="auto">
          <a:xfrm>
            <a:off x="2843213" y="5084763"/>
            <a:ext cx="503237" cy="215900"/>
          </a:xfrm>
          <a:prstGeom prst="rect">
            <a:avLst/>
          </a:prstGeom>
          <a:solidFill>
            <a:srgbClr val="0000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110609" name="Rectangle 18"/>
          <p:cNvSpPr>
            <a:spLocks noChangeArrowheads="1"/>
          </p:cNvSpPr>
          <p:nvPr/>
        </p:nvSpPr>
        <p:spPr bwMode="auto">
          <a:xfrm>
            <a:off x="5797550" y="5084763"/>
            <a:ext cx="646113" cy="215900"/>
          </a:xfrm>
          <a:prstGeom prst="rect">
            <a:avLst/>
          </a:prstGeom>
          <a:solidFill>
            <a:srgbClr val="FF0000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110610" name="Rectangle 19"/>
          <p:cNvSpPr>
            <a:spLocks noChangeArrowheads="1"/>
          </p:cNvSpPr>
          <p:nvPr/>
        </p:nvSpPr>
        <p:spPr bwMode="auto">
          <a:xfrm>
            <a:off x="4427538" y="2205038"/>
            <a:ext cx="360362" cy="215900"/>
          </a:xfrm>
          <a:prstGeom prst="rect">
            <a:avLst/>
          </a:prstGeom>
          <a:solidFill>
            <a:srgbClr val="FF0000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110611" name="Text Box 20"/>
          <p:cNvSpPr txBox="1">
            <a:spLocks noChangeArrowheads="1"/>
          </p:cNvSpPr>
          <p:nvPr/>
        </p:nvSpPr>
        <p:spPr bwMode="auto">
          <a:xfrm>
            <a:off x="5934075" y="5373688"/>
            <a:ext cx="3524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ja-JP" sz="2000" b="0">
                <a:solidFill>
                  <a:srgbClr val="0000FF"/>
                </a:solidFill>
                <a:latin typeface="ＭＳ Ｐゴシック" panose="020B0600070205080204" pitchFamily="50" charset="-128"/>
              </a:rPr>
              <a:t>C</a:t>
            </a:r>
          </a:p>
        </p:txBody>
      </p:sp>
      <p:sp>
        <p:nvSpPr>
          <p:cNvPr id="110612" name="Text Box 21"/>
          <p:cNvSpPr txBox="1">
            <a:spLocks noChangeArrowheads="1"/>
          </p:cNvSpPr>
          <p:nvPr/>
        </p:nvSpPr>
        <p:spPr bwMode="auto">
          <a:xfrm>
            <a:off x="2914650" y="5373688"/>
            <a:ext cx="3460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ja-JP" sz="2000" b="0">
                <a:solidFill>
                  <a:srgbClr val="0000FF"/>
                </a:solidFill>
                <a:latin typeface="ＭＳ Ｐゴシック" panose="020B0600070205080204" pitchFamily="50" charset="-128"/>
              </a:rPr>
              <a:t>B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ハノイの塔（直接的解法）</a:t>
            </a:r>
          </a:p>
        </p:txBody>
      </p:sp>
      <p:sp>
        <p:nvSpPr>
          <p:cNvPr id="111619" name="Rectangle 4"/>
          <p:cNvSpPr>
            <a:spLocks noChangeArrowheads="1"/>
          </p:cNvSpPr>
          <p:nvPr/>
        </p:nvSpPr>
        <p:spPr bwMode="auto">
          <a:xfrm>
            <a:off x="4103688" y="2851150"/>
            <a:ext cx="1044575" cy="73025"/>
          </a:xfrm>
          <a:prstGeom prst="rect">
            <a:avLst/>
          </a:prstGeom>
          <a:solidFill>
            <a:srgbClr val="3366FF"/>
          </a:solidFill>
          <a:ln w="25400" algn="ctr">
            <a:solidFill>
              <a:srgbClr val="33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111620" name="Rectangle 5"/>
          <p:cNvSpPr>
            <a:spLocks noChangeArrowheads="1"/>
          </p:cNvSpPr>
          <p:nvPr/>
        </p:nvSpPr>
        <p:spPr bwMode="auto">
          <a:xfrm>
            <a:off x="4572000" y="1557338"/>
            <a:ext cx="71438" cy="1295400"/>
          </a:xfrm>
          <a:prstGeom prst="rect">
            <a:avLst/>
          </a:prstGeom>
          <a:solidFill>
            <a:srgbClr val="3366FF"/>
          </a:solidFill>
          <a:ln w="25400" algn="ctr">
            <a:solidFill>
              <a:srgbClr val="33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111621" name="Rectangle 6"/>
          <p:cNvSpPr>
            <a:spLocks noChangeArrowheads="1"/>
          </p:cNvSpPr>
          <p:nvPr/>
        </p:nvSpPr>
        <p:spPr bwMode="auto">
          <a:xfrm>
            <a:off x="6083300" y="4005263"/>
            <a:ext cx="71438" cy="1295400"/>
          </a:xfrm>
          <a:prstGeom prst="rect">
            <a:avLst/>
          </a:prstGeom>
          <a:solidFill>
            <a:srgbClr val="3366FF"/>
          </a:solidFill>
          <a:ln w="25400" algn="ctr">
            <a:solidFill>
              <a:srgbClr val="33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111622" name="Rectangle 7"/>
          <p:cNvSpPr>
            <a:spLocks noChangeArrowheads="1"/>
          </p:cNvSpPr>
          <p:nvPr/>
        </p:nvSpPr>
        <p:spPr bwMode="auto">
          <a:xfrm>
            <a:off x="3059113" y="4005263"/>
            <a:ext cx="71437" cy="1295400"/>
          </a:xfrm>
          <a:prstGeom prst="rect">
            <a:avLst/>
          </a:prstGeom>
          <a:solidFill>
            <a:srgbClr val="3366FF"/>
          </a:solidFill>
          <a:ln w="25400" algn="ctr">
            <a:solidFill>
              <a:srgbClr val="33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111623" name="Rectangle 8"/>
          <p:cNvSpPr>
            <a:spLocks noChangeArrowheads="1"/>
          </p:cNvSpPr>
          <p:nvPr/>
        </p:nvSpPr>
        <p:spPr bwMode="auto">
          <a:xfrm>
            <a:off x="4140200" y="2636838"/>
            <a:ext cx="936625" cy="215900"/>
          </a:xfrm>
          <a:prstGeom prst="rect">
            <a:avLst/>
          </a:prstGeom>
          <a:solidFill>
            <a:srgbClr val="FF0000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111624" name="Rectangle 9"/>
          <p:cNvSpPr>
            <a:spLocks noChangeArrowheads="1"/>
          </p:cNvSpPr>
          <p:nvPr/>
        </p:nvSpPr>
        <p:spPr bwMode="auto">
          <a:xfrm>
            <a:off x="4213225" y="2420938"/>
            <a:ext cx="792163" cy="215900"/>
          </a:xfrm>
          <a:prstGeom prst="rect">
            <a:avLst/>
          </a:prstGeom>
          <a:solidFill>
            <a:srgbClr val="0000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111625" name="Rectangle 10"/>
          <p:cNvSpPr>
            <a:spLocks noChangeArrowheads="1"/>
          </p:cNvSpPr>
          <p:nvPr/>
        </p:nvSpPr>
        <p:spPr bwMode="auto">
          <a:xfrm>
            <a:off x="5580063" y="5299075"/>
            <a:ext cx="1044575" cy="73025"/>
          </a:xfrm>
          <a:prstGeom prst="rect">
            <a:avLst/>
          </a:prstGeom>
          <a:solidFill>
            <a:srgbClr val="3366FF"/>
          </a:solidFill>
          <a:ln w="25400" algn="ctr">
            <a:solidFill>
              <a:srgbClr val="33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111626" name="Rectangle 11"/>
          <p:cNvSpPr>
            <a:spLocks noChangeArrowheads="1"/>
          </p:cNvSpPr>
          <p:nvPr/>
        </p:nvSpPr>
        <p:spPr bwMode="auto">
          <a:xfrm>
            <a:off x="2590800" y="5299075"/>
            <a:ext cx="1044575" cy="73025"/>
          </a:xfrm>
          <a:prstGeom prst="rect">
            <a:avLst/>
          </a:prstGeom>
          <a:solidFill>
            <a:srgbClr val="3366FF"/>
          </a:solidFill>
          <a:ln w="25400" algn="ctr">
            <a:solidFill>
              <a:srgbClr val="33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111627" name="Text Box 12"/>
          <p:cNvSpPr txBox="1">
            <a:spLocks noChangeArrowheads="1"/>
          </p:cNvSpPr>
          <p:nvPr/>
        </p:nvSpPr>
        <p:spPr bwMode="auto">
          <a:xfrm>
            <a:off x="4424363" y="2925763"/>
            <a:ext cx="365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ja-JP" altLang="en-US" sz="2000" b="0">
                <a:solidFill>
                  <a:srgbClr val="0000FF"/>
                </a:solidFill>
              </a:rPr>
              <a:t>Ａ</a:t>
            </a:r>
          </a:p>
        </p:txBody>
      </p:sp>
      <p:sp>
        <p:nvSpPr>
          <p:cNvPr id="111628" name="AutoShape 13"/>
          <p:cNvSpPr>
            <a:spLocks noChangeArrowheads="1"/>
          </p:cNvSpPr>
          <p:nvPr/>
        </p:nvSpPr>
        <p:spPr bwMode="auto">
          <a:xfrm>
            <a:off x="7883525" y="2276475"/>
            <a:ext cx="720725" cy="2881313"/>
          </a:xfrm>
          <a:prstGeom prst="curvedLeftArrow">
            <a:avLst>
              <a:gd name="adj1" fmla="val 79956"/>
              <a:gd name="adj2" fmla="val 159912"/>
              <a:gd name="adj3" fmla="val 33333"/>
            </a:avLst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111629" name="AutoShape 14"/>
          <p:cNvSpPr>
            <a:spLocks noChangeArrowheads="1"/>
          </p:cNvSpPr>
          <p:nvPr/>
        </p:nvSpPr>
        <p:spPr bwMode="auto">
          <a:xfrm>
            <a:off x="468313" y="2276475"/>
            <a:ext cx="792162" cy="2881313"/>
          </a:xfrm>
          <a:prstGeom prst="curvedRightArrow">
            <a:avLst>
              <a:gd name="adj1" fmla="val 72746"/>
              <a:gd name="adj2" fmla="val 145491"/>
              <a:gd name="adj3" fmla="val 33333"/>
            </a:avLst>
          </a:prstGeom>
          <a:solidFill>
            <a:srgbClr val="0000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111630" name="Text Box 15"/>
          <p:cNvSpPr txBox="1">
            <a:spLocks noChangeArrowheads="1"/>
          </p:cNvSpPr>
          <p:nvPr/>
        </p:nvSpPr>
        <p:spPr bwMode="auto">
          <a:xfrm>
            <a:off x="7308850" y="5229225"/>
            <a:ext cx="1708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ja-JP" altLang="en-US" sz="2400" b="0">
                <a:solidFill>
                  <a:srgbClr val="FF0000"/>
                </a:solidFill>
              </a:rPr>
              <a:t>奇数の円盤</a:t>
            </a:r>
          </a:p>
        </p:txBody>
      </p:sp>
      <p:sp>
        <p:nvSpPr>
          <p:cNvPr id="111631" name="Text Box 16"/>
          <p:cNvSpPr txBox="1">
            <a:spLocks noChangeArrowheads="1"/>
          </p:cNvSpPr>
          <p:nvPr/>
        </p:nvSpPr>
        <p:spPr bwMode="auto">
          <a:xfrm>
            <a:off x="180975" y="5229225"/>
            <a:ext cx="1708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ja-JP" altLang="en-US" sz="2400" b="0">
                <a:solidFill>
                  <a:srgbClr val="0000FF"/>
                </a:solidFill>
              </a:rPr>
              <a:t>偶数の円盤</a:t>
            </a:r>
          </a:p>
        </p:txBody>
      </p:sp>
      <p:sp>
        <p:nvSpPr>
          <p:cNvPr id="503825" name="Rectangle 17"/>
          <p:cNvSpPr>
            <a:spLocks noChangeArrowheads="1"/>
          </p:cNvSpPr>
          <p:nvPr/>
        </p:nvSpPr>
        <p:spPr bwMode="auto">
          <a:xfrm>
            <a:off x="2843213" y="5084763"/>
            <a:ext cx="503237" cy="215900"/>
          </a:xfrm>
          <a:prstGeom prst="rect">
            <a:avLst/>
          </a:prstGeom>
          <a:solidFill>
            <a:srgbClr val="0000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111633" name="Rectangle 18"/>
          <p:cNvSpPr>
            <a:spLocks noChangeArrowheads="1"/>
          </p:cNvSpPr>
          <p:nvPr/>
        </p:nvSpPr>
        <p:spPr bwMode="auto">
          <a:xfrm>
            <a:off x="5797550" y="5084763"/>
            <a:ext cx="646113" cy="215900"/>
          </a:xfrm>
          <a:prstGeom prst="rect">
            <a:avLst/>
          </a:prstGeom>
          <a:solidFill>
            <a:srgbClr val="FF0000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111634" name="Rectangle 19"/>
          <p:cNvSpPr>
            <a:spLocks noChangeArrowheads="1"/>
          </p:cNvSpPr>
          <p:nvPr/>
        </p:nvSpPr>
        <p:spPr bwMode="auto">
          <a:xfrm>
            <a:off x="4427538" y="2205038"/>
            <a:ext cx="360362" cy="215900"/>
          </a:xfrm>
          <a:prstGeom prst="rect">
            <a:avLst/>
          </a:prstGeom>
          <a:solidFill>
            <a:srgbClr val="FF0000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503828" name="Rectangle 20"/>
          <p:cNvSpPr>
            <a:spLocks noChangeArrowheads="1"/>
          </p:cNvSpPr>
          <p:nvPr/>
        </p:nvSpPr>
        <p:spPr bwMode="auto">
          <a:xfrm>
            <a:off x="5868988" y="4868863"/>
            <a:ext cx="503237" cy="215900"/>
          </a:xfrm>
          <a:prstGeom prst="rect">
            <a:avLst/>
          </a:prstGeom>
          <a:solidFill>
            <a:srgbClr val="0000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111636" name="Text Box 21"/>
          <p:cNvSpPr txBox="1">
            <a:spLocks noChangeArrowheads="1"/>
          </p:cNvSpPr>
          <p:nvPr/>
        </p:nvSpPr>
        <p:spPr bwMode="auto">
          <a:xfrm>
            <a:off x="5934075" y="5373688"/>
            <a:ext cx="3524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ja-JP" sz="2000" b="0">
                <a:solidFill>
                  <a:srgbClr val="0000FF"/>
                </a:solidFill>
                <a:latin typeface="ＭＳ Ｐゴシック" panose="020B0600070205080204" pitchFamily="50" charset="-128"/>
              </a:rPr>
              <a:t>C</a:t>
            </a:r>
          </a:p>
        </p:txBody>
      </p:sp>
      <p:sp>
        <p:nvSpPr>
          <p:cNvPr id="111637" name="Text Box 22"/>
          <p:cNvSpPr txBox="1">
            <a:spLocks noChangeArrowheads="1"/>
          </p:cNvSpPr>
          <p:nvPr/>
        </p:nvSpPr>
        <p:spPr bwMode="auto">
          <a:xfrm>
            <a:off x="2914650" y="5373688"/>
            <a:ext cx="3460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ja-JP" sz="2000" b="0">
                <a:solidFill>
                  <a:srgbClr val="0000FF"/>
                </a:solidFill>
                <a:latin typeface="ＭＳ Ｐゴシック" panose="020B0600070205080204" pitchFamily="50" charset="-128"/>
              </a:rPr>
              <a:t>B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" dur="500"/>
                                        <p:tgtEl>
                                          <p:spTgt spid="5038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38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38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038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3825" grpId="0" animBg="1"/>
      <p:bldP spid="503828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ハノイの塔（直接的解法）</a:t>
            </a:r>
          </a:p>
        </p:txBody>
      </p:sp>
      <p:sp>
        <p:nvSpPr>
          <p:cNvPr id="112643" name="Rectangle 4"/>
          <p:cNvSpPr>
            <a:spLocks noChangeArrowheads="1"/>
          </p:cNvSpPr>
          <p:nvPr/>
        </p:nvSpPr>
        <p:spPr bwMode="auto">
          <a:xfrm>
            <a:off x="4103688" y="2851150"/>
            <a:ext cx="1044575" cy="73025"/>
          </a:xfrm>
          <a:prstGeom prst="rect">
            <a:avLst/>
          </a:prstGeom>
          <a:solidFill>
            <a:srgbClr val="3366FF"/>
          </a:solidFill>
          <a:ln w="25400" algn="ctr">
            <a:solidFill>
              <a:srgbClr val="33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112644" name="Rectangle 5"/>
          <p:cNvSpPr>
            <a:spLocks noChangeArrowheads="1"/>
          </p:cNvSpPr>
          <p:nvPr/>
        </p:nvSpPr>
        <p:spPr bwMode="auto">
          <a:xfrm>
            <a:off x="4572000" y="1557338"/>
            <a:ext cx="71438" cy="1295400"/>
          </a:xfrm>
          <a:prstGeom prst="rect">
            <a:avLst/>
          </a:prstGeom>
          <a:solidFill>
            <a:srgbClr val="3366FF"/>
          </a:solidFill>
          <a:ln w="25400" algn="ctr">
            <a:solidFill>
              <a:srgbClr val="33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112645" name="Rectangle 6"/>
          <p:cNvSpPr>
            <a:spLocks noChangeArrowheads="1"/>
          </p:cNvSpPr>
          <p:nvPr/>
        </p:nvSpPr>
        <p:spPr bwMode="auto">
          <a:xfrm>
            <a:off x="6083300" y="4005263"/>
            <a:ext cx="71438" cy="1295400"/>
          </a:xfrm>
          <a:prstGeom prst="rect">
            <a:avLst/>
          </a:prstGeom>
          <a:solidFill>
            <a:srgbClr val="3366FF"/>
          </a:solidFill>
          <a:ln w="25400" algn="ctr">
            <a:solidFill>
              <a:srgbClr val="33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112646" name="Rectangle 7"/>
          <p:cNvSpPr>
            <a:spLocks noChangeArrowheads="1"/>
          </p:cNvSpPr>
          <p:nvPr/>
        </p:nvSpPr>
        <p:spPr bwMode="auto">
          <a:xfrm>
            <a:off x="3059113" y="4005263"/>
            <a:ext cx="71437" cy="1295400"/>
          </a:xfrm>
          <a:prstGeom prst="rect">
            <a:avLst/>
          </a:prstGeom>
          <a:solidFill>
            <a:srgbClr val="3366FF"/>
          </a:solidFill>
          <a:ln w="25400" algn="ctr">
            <a:solidFill>
              <a:srgbClr val="33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112647" name="Rectangle 8"/>
          <p:cNvSpPr>
            <a:spLocks noChangeArrowheads="1"/>
          </p:cNvSpPr>
          <p:nvPr/>
        </p:nvSpPr>
        <p:spPr bwMode="auto">
          <a:xfrm>
            <a:off x="4140200" y="2636838"/>
            <a:ext cx="936625" cy="215900"/>
          </a:xfrm>
          <a:prstGeom prst="rect">
            <a:avLst/>
          </a:prstGeom>
          <a:solidFill>
            <a:srgbClr val="FF0000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112648" name="Rectangle 9"/>
          <p:cNvSpPr>
            <a:spLocks noChangeArrowheads="1"/>
          </p:cNvSpPr>
          <p:nvPr/>
        </p:nvSpPr>
        <p:spPr bwMode="auto">
          <a:xfrm>
            <a:off x="4213225" y="2420938"/>
            <a:ext cx="792163" cy="215900"/>
          </a:xfrm>
          <a:prstGeom prst="rect">
            <a:avLst/>
          </a:prstGeom>
          <a:solidFill>
            <a:srgbClr val="0000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112649" name="Rectangle 10"/>
          <p:cNvSpPr>
            <a:spLocks noChangeArrowheads="1"/>
          </p:cNvSpPr>
          <p:nvPr/>
        </p:nvSpPr>
        <p:spPr bwMode="auto">
          <a:xfrm>
            <a:off x="5580063" y="5299075"/>
            <a:ext cx="1044575" cy="73025"/>
          </a:xfrm>
          <a:prstGeom prst="rect">
            <a:avLst/>
          </a:prstGeom>
          <a:solidFill>
            <a:srgbClr val="3366FF"/>
          </a:solidFill>
          <a:ln w="25400" algn="ctr">
            <a:solidFill>
              <a:srgbClr val="33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112650" name="Rectangle 11"/>
          <p:cNvSpPr>
            <a:spLocks noChangeArrowheads="1"/>
          </p:cNvSpPr>
          <p:nvPr/>
        </p:nvSpPr>
        <p:spPr bwMode="auto">
          <a:xfrm>
            <a:off x="2590800" y="5299075"/>
            <a:ext cx="1044575" cy="73025"/>
          </a:xfrm>
          <a:prstGeom prst="rect">
            <a:avLst/>
          </a:prstGeom>
          <a:solidFill>
            <a:srgbClr val="3366FF"/>
          </a:solidFill>
          <a:ln w="25400" algn="ctr">
            <a:solidFill>
              <a:srgbClr val="33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112651" name="Text Box 12"/>
          <p:cNvSpPr txBox="1">
            <a:spLocks noChangeArrowheads="1"/>
          </p:cNvSpPr>
          <p:nvPr/>
        </p:nvSpPr>
        <p:spPr bwMode="auto">
          <a:xfrm>
            <a:off x="4424363" y="2925763"/>
            <a:ext cx="365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ja-JP" altLang="en-US" sz="2000" b="0">
                <a:solidFill>
                  <a:srgbClr val="0000FF"/>
                </a:solidFill>
              </a:rPr>
              <a:t>Ａ</a:t>
            </a:r>
          </a:p>
        </p:txBody>
      </p:sp>
      <p:sp>
        <p:nvSpPr>
          <p:cNvPr id="112652" name="AutoShape 13"/>
          <p:cNvSpPr>
            <a:spLocks noChangeArrowheads="1"/>
          </p:cNvSpPr>
          <p:nvPr/>
        </p:nvSpPr>
        <p:spPr bwMode="auto">
          <a:xfrm>
            <a:off x="7883525" y="2276475"/>
            <a:ext cx="720725" cy="2881313"/>
          </a:xfrm>
          <a:prstGeom prst="curvedLeftArrow">
            <a:avLst>
              <a:gd name="adj1" fmla="val 79956"/>
              <a:gd name="adj2" fmla="val 159912"/>
              <a:gd name="adj3" fmla="val 33333"/>
            </a:avLst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112653" name="AutoShape 14"/>
          <p:cNvSpPr>
            <a:spLocks noChangeArrowheads="1"/>
          </p:cNvSpPr>
          <p:nvPr/>
        </p:nvSpPr>
        <p:spPr bwMode="auto">
          <a:xfrm>
            <a:off x="468313" y="2276475"/>
            <a:ext cx="792162" cy="2881313"/>
          </a:xfrm>
          <a:prstGeom prst="curvedRightArrow">
            <a:avLst>
              <a:gd name="adj1" fmla="val 72746"/>
              <a:gd name="adj2" fmla="val 145491"/>
              <a:gd name="adj3" fmla="val 33333"/>
            </a:avLst>
          </a:prstGeom>
          <a:solidFill>
            <a:srgbClr val="0000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112654" name="Text Box 15"/>
          <p:cNvSpPr txBox="1">
            <a:spLocks noChangeArrowheads="1"/>
          </p:cNvSpPr>
          <p:nvPr/>
        </p:nvSpPr>
        <p:spPr bwMode="auto">
          <a:xfrm>
            <a:off x="7308850" y="5229225"/>
            <a:ext cx="1708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ja-JP" altLang="en-US" sz="2400" b="0">
                <a:solidFill>
                  <a:srgbClr val="FF0000"/>
                </a:solidFill>
              </a:rPr>
              <a:t>奇数の円盤</a:t>
            </a:r>
          </a:p>
        </p:txBody>
      </p:sp>
      <p:sp>
        <p:nvSpPr>
          <p:cNvPr id="112655" name="Text Box 16"/>
          <p:cNvSpPr txBox="1">
            <a:spLocks noChangeArrowheads="1"/>
          </p:cNvSpPr>
          <p:nvPr/>
        </p:nvSpPr>
        <p:spPr bwMode="auto">
          <a:xfrm>
            <a:off x="180975" y="5229225"/>
            <a:ext cx="1708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ja-JP" altLang="en-US" sz="2400" b="0">
                <a:solidFill>
                  <a:srgbClr val="0000FF"/>
                </a:solidFill>
              </a:rPr>
              <a:t>偶数の円盤</a:t>
            </a:r>
          </a:p>
        </p:txBody>
      </p:sp>
      <p:sp>
        <p:nvSpPr>
          <p:cNvPr id="112656" name="Rectangle 17"/>
          <p:cNvSpPr>
            <a:spLocks noChangeArrowheads="1"/>
          </p:cNvSpPr>
          <p:nvPr/>
        </p:nvSpPr>
        <p:spPr bwMode="auto">
          <a:xfrm>
            <a:off x="5797550" y="5084763"/>
            <a:ext cx="646113" cy="215900"/>
          </a:xfrm>
          <a:prstGeom prst="rect">
            <a:avLst/>
          </a:prstGeom>
          <a:solidFill>
            <a:srgbClr val="FF0000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504850" name="Rectangle 18"/>
          <p:cNvSpPr>
            <a:spLocks noChangeArrowheads="1"/>
          </p:cNvSpPr>
          <p:nvPr/>
        </p:nvSpPr>
        <p:spPr bwMode="auto">
          <a:xfrm>
            <a:off x="4427538" y="2205038"/>
            <a:ext cx="360362" cy="215900"/>
          </a:xfrm>
          <a:prstGeom prst="rect">
            <a:avLst/>
          </a:prstGeom>
          <a:solidFill>
            <a:srgbClr val="FF0000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112658" name="Rectangle 19"/>
          <p:cNvSpPr>
            <a:spLocks noChangeArrowheads="1"/>
          </p:cNvSpPr>
          <p:nvPr/>
        </p:nvSpPr>
        <p:spPr bwMode="auto">
          <a:xfrm>
            <a:off x="5868988" y="4868863"/>
            <a:ext cx="503237" cy="215900"/>
          </a:xfrm>
          <a:prstGeom prst="rect">
            <a:avLst/>
          </a:prstGeom>
          <a:solidFill>
            <a:srgbClr val="0000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504852" name="Rectangle 20"/>
          <p:cNvSpPr>
            <a:spLocks noChangeArrowheads="1"/>
          </p:cNvSpPr>
          <p:nvPr/>
        </p:nvSpPr>
        <p:spPr bwMode="auto">
          <a:xfrm>
            <a:off x="5940425" y="4652963"/>
            <a:ext cx="360363" cy="215900"/>
          </a:xfrm>
          <a:prstGeom prst="rect">
            <a:avLst/>
          </a:prstGeom>
          <a:solidFill>
            <a:srgbClr val="FF0000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112660" name="Text Box 21"/>
          <p:cNvSpPr txBox="1">
            <a:spLocks noChangeArrowheads="1"/>
          </p:cNvSpPr>
          <p:nvPr/>
        </p:nvSpPr>
        <p:spPr bwMode="auto">
          <a:xfrm>
            <a:off x="5934075" y="5373688"/>
            <a:ext cx="3524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ja-JP" sz="2000" b="0">
                <a:solidFill>
                  <a:srgbClr val="0000FF"/>
                </a:solidFill>
                <a:latin typeface="ＭＳ Ｐゴシック" panose="020B0600070205080204" pitchFamily="50" charset="-128"/>
              </a:rPr>
              <a:t>C</a:t>
            </a:r>
          </a:p>
        </p:txBody>
      </p:sp>
      <p:sp>
        <p:nvSpPr>
          <p:cNvPr id="112661" name="Text Box 22"/>
          <p:cNvSpPr txBox="1">
            <a:spLocks noChangeArrowheads="1"/>
          </p:cNvSpPr>
          <p:nvPr/>
        </p:nvSpPr>
        <p:spPr bwMode="auto">
          <a:xfrm>
            <a:off x="2914650" y="5373688"/>
            <a:ext cx="3460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ja-JP" sz="2000" b="0">
                <a:solidFill>
                  <a:srgbClr val="0000FF"/>
                </a:solidFill>
                <a:latin typeface="ＭＳ Ｐゴシック" panose="020B0600070205080204" pitchFamily="50" charset="-128"/>
              </a:rPr>
              <a:t>B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" dur="500"/>
                                        <p:tgtEl>
                                          <p:spTgt spid="5048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48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48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048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4850" grpId="0" animBg="1"/>
      <p:bldP spid="504852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ハノイの塔（直接的解法）</a:t>
            </a:r>
          </a:p>
        </p:txBody>
      </p:sp>
      <p:sp>
        <p:nvSpPr>
          <p:cNvPr id="113667" name="Rectangle 4"/>
          <p:cNvSpPr>
            <a:spLocks noChangeArrowheads="1"/>
          </p:cNvSpPr>
          <p:nvPr/>
        </p:nvSpPr>
        <p:spPr bwMode="auto">
          <a:xfrm>
            <a:off x="4103688" y="2851150"/>
            <a:ext cx="1044575" cy="73025"/>
          </a:xfrm>
          <a:prstGeom prst="rect">
            <a:avLst/>
          </a:prstGeom>
          <a:solidFill>
            <a:srgbClr val="3366FF"/>
          </a:solidFill>
          <a:ln w="25400" algn="ctr">
            <a:solidFill>
              <a:srgbClr val="33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113668" name="Rectangle 5"/>
          <p:cNvSpPr>
            <a:spLocks noChangeArrowheads="1"/>
          </p:cNvSpPr>
          <p:nvPr/>
        </p:nvSpPr>
        <p:spPr bwMode="auto">
          <a:xfrm>
            <a:off x="4572000" y="1557338"/>
            <a:ext cx="71438" cy="1295400"/>
          </a:xfrm>
          <a:prstGeom prst="rect">
            <a:avLst/>
          </a:prstGeom>
          <a:solidFill>
            <a:srgbClr val="3366FF"/>
          </a:solidFill>
          <a:ln w="25400" algn="ctr">
            <a:solidFill>
              <a:srgbClr val="33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113669" name="Rectangle 6"/>
          <p:cNvSpPr>
            <a:spLocks noChangeArrowheads="1"/>
          </p:cNvSpPr>
          <p:nvPr/>
        </p:nvSpPr>
        <p:spPr bwMode="auto">
          <a:xfrm>
            <a:off x="6083300" y="4005263"/>
            <a:ext cx="71438" cy="1295400"/>
          </a:xfrm>
          <a:prstGeom prst="rect">
            <a:avLst/>
          </a:prstGeom>
          <a:solidFill>
            <a:srgbClr val="3366FF"/>
          </a:solidFill>
          <a:ln w="25400" algn="ctr">
            <a:solidFill>
              <a:srgbClr val="33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113670" name="Rectangle 7"/>
          <p:cNvSpPr>
            <a:spLocks noChangeArrowheads="1"/>
          </p:cNvSpPr>
          <p:nvPr/>
        </p:nvSpPr>
        <p:spPr bwMode="auto">
          <a:xfrm>
            <a:off x="3059113" y="4005263"/>
            <a:ext cx="71437" cy="1295400"/>
          </a:xfrm>
          <a:prstGeom prst="rect">
            <a:avLst/>
          </a:prstGeom>
          <a:solidFill>
            <a:srgbClr val="3366FF"/>
          </a:solidFill>
          <a:ln w="25400" algn="ctr">
            <a:solidFill>
              <a:srgbClr val="33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113671" name="Rectangle 8"/>
          <p:cNvSpPr>
            <a:spLocks noChangeArrowheads="1"/>
          </p:cNvSpPr>
          <p:nvPr/>
        </p:nvSpPr>
        <p:spPr bwMode="auto">
          <a:xfrm>
            <a:off x="5651500" y="5084763"/>
            <a:ext cx="936625" cy="215900"/>
          </a:xfrm>
          <a:prstGeom prst="rect">
            <a:avLst/>
          </a:prstGeom>
          <a:solidFill>
            <a:srgbClr val="FF0000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113672" name="Rectangle 9"/>
          <p:cNvSpPr>
            <a:spLocks noChangeArrowheads="1"/>
          </p:cNvSpPr>
          <p:nvPr/>
        </p:nvSpPr>
        <p:spPr bwMode="auto">
          <a:xfrm>
            <a:off x="5724525" y="4868863"/>
            <a:ext cx="792163" cy="215900"/>
          </a:xfrm>
          <a:prstGeom prst="rect">
            <a:avLst/>
          </a:prstGeom>
          <a:solidFill>
            <a:srgbClr val="0000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113673" name="Rectangle 10"/>
          <p:cNvSpPr>
            <a:spLocks noChangeArrowheads="1"/>
          </p:cNvSpPr>
          <p:nvPr/>
        </p:nvSpPr>
        <p:spPr bwMode="auto">
          <a:xfrm>
            <a:off x="5797550" y="4652963"/>
            <a:ext cx="646113" cy="215900"/>
          </a:xfrm>
          <a:prstGeom prst="rect">
            <a:avLst/>
          </a:prstGeom>
          <a:solidFill>
            <a:srgbClr val="FF0000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113674" name="Rectangle 11"/>
          <p:cNvSpPr>
            <a:spLocks noChangeArrowheads="1"/>
          </p:cNvSpPr>
          <p:nvPr/>
        </p:nvSpPr>
        <p:spPr bwMode="auto">
          <a:xfrm>
            <a:off x="5868988" y="4437063"/>
            <a:ext cx="503237" cy="215900"/>
          </a:xfrm>
          <a:prstGeom prst="rect">
            <a:avLst/>
          </a:prstGeom>
          <a:solidFill>
            <a:srgbClr val="0000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113675" name="Rectangle 12"/>
          <p:cNvSpPr>
            <a:spLocks noChangeArrowheads="1"/>
          </p:cNvSpPr>
          <p:nvPr/>
        </p:nvSpPr>
        <p:spPr bwMode="auto">
          <a:xfrm>
            <a:off x="5940425" y="4221163"/>
            <a:ext cx="360363" cy="215900"/>
          </a:xfrm>
          <a:prstGeom prst="rect">
            <a:avLst/>
          </a:prstGeom>
          <a:solidFill>
            <a:srgbClr val="FF0000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113676" name="Rectangle 13"/>
          <p:cNvSpPr>
            <a:spLocks noChangeArrowheads="1"/>
          </p:cNvSpPr>
          <p:nvPr/>
        </p:nvSpPr>
        <p:spPr bwMode="auto">
          <a:xfrm>
            <a:off x="5580063" y="5299075"/>
            <a:ext cx="1044575" cy="73025"/>
          </a:xfrm>
          <a:prstGeom prst="rect">
            <a:avLst/>
          </a:prstGeom>
          <a:solidFill>
            <a:srgbClr val="3366FF"/>
          </a:solidFill>
          <a:ln w="25400" algn="ctr">
            <a:solidFill>
              <a:srgbClr val="33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113677" name="Rectangle 14"/>
          <p:cNvSpPr>
            <a:spLocks noChangeArrowheads="1"/>
          </p:cNvSpPr>
          <p:nvPr/>
        </p:nvSpPr>
        <p:spPr bwMode="auto">
          <a:xfrm>
            <a:off x="2590800" y="5299075"/>
            <a:ext cx="1044575" cy="73025"/>
          </a:xfrm>
          <a:prstGeom prst="rect">
            <a:avLst/>
          </a:prstGeom>
          <a:solidFill>
            <a:srgbClr val="3366FF"/>
          </a:solidFill>
          <a:ln w="25400" algn="ctr">
            <a:solidFill>
              <a:srgbClr val="33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113678" name="Text Box 15"/>
          <p:cNvSpPr txBox="1">
            <a:spLocks noChangeArrowheads="1"/>
          </p:cNvSpPr>
          <p:nvPr/>
        </p:nvSpPr>
        <p:spPr bwMode="auto">
          <a:xfrm>
            <a:off x="4424363" y="2925763"/>
            <a:ext cx="365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ja-JP" altLang="en-US" sz="2000" b="0">
                <a:solidFill>
                  <a:srgbClr val="0000FF"/>
                </a:solidFill>
              </a:rPr>
              <a:t>Ａ</a:t>
            </a:r>
          </a:p>
        </p:txBody>
      </p:sp>
      <p:sp>
        <p:nvSpPr>
          <p:cNvPr id="113679" name="AutoShape 16"/>
          <p:cNvSpPr>
            <a:spLocks noChangeArrowheads="1"/>
          </p:cNvSpPr>
          <p:nvPr/>
        </p:nvSpPr>
        <p:spPr bwMode="auto">
          <a:xfrm>
            <a:off x="7883525" y="2276475"/>
            <a:ext cx="720725" cy="2881313"/>
          </a:xfrm>
          <a:prstGeom prst="curvedLeftArrow">
            <a:avLst>
              <a:gd name="adj1" fmla="val 79956"/>
              <a:gd name="adj2" fmla="val 159912"/>
              <a:gd name="adj3" fmla="val 33333"/>
            </a:avLst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113680" name="AutoShape 17"/>
          <p:cNvSpPr>
            <a:spLocks noChangeArrowheads="1"/>
          </p:cNvSpPr>
          <p:nvPr/>
        </p:nvSpPr>
        <p:spPr bwMode="auto">
          <a:xfrm>
            <a:off x="468313" y="2276475"/>
            <a:ext cx="792162" cy="2881313"/>
          </a:xfrm>
          <a:prstGeom prst="curvedRightArrow">
            <a:avLst>
              <a:gd name="adj1" fmla="val 72746"/>
              <a:gd name="adj2" fmla="val 145491"/>
              <a:gd name="adj3" fmla="val 33333"/>
            </a:avLst>
          </a:prstGeom>
          <a:solidFill>
            <a:srgbClr val="0000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113681" name="Text Box 18"/>
          <p:cNvSpPr txBox="1">
            <a:spLocks noChangeArrowheads="1"/>
          </p:cNvSpPr>
          <p:nvPr/>
        </p:nvSpPr>
        <p:spPr bwMode="auto">
          <a:xfrm>
            <a:off x="7308850" y="5229225"/>
            <a:ext cx="1708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ja-JP" altLang="en-US" sz="2400" b="0">
                <a:solidFill>
                  <a:srgbClr val="FF0000"/>
                </a:solidFill>
              </a:rPr>
              <a:t>奇数の円盤</a:t>
            </a:r>
          </a:p>
        </p:txBody>
      </p:sp>
      <p:sp>
        <p:nvSpPr>
          <p:cNvPr id="113682" name="Text Box 19"/>
          <p:cNvSpPr txBox="1">
            <a:spLocks noChangeArrowheads="1"/>
          </p:cNvSpPr>
          <p:nvPr/>
        </p:nvSpPr>
        <p:spPr bwMode="auto">
          <a:xfrm>
            <a:off x="180975" y="5229225"/>
            <a:ext cx="1708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ja-JP" altLang="en-US" sz="2400" b="0">
                <a:solidFill>
                  <a:srgbClr val="0000FF"/>
                </a:solidFill>
              </a:rPr>
              <a:t>偶数の円盤</a:t>
            </a:r>
          </a:p>
        </p:txBody>
      </p:sp>
      <p:sp>
        <p:nvSpPr>
          <p:cNvPr id="113683" name="Text Box 20"/>
          <p:cNvSpPr txBox="1">
            <a:spLocks noChangeArrowheads="1"/>
          </p:cNvSpPr>
          <p:nvPr/>
        </p:nvSpPr>
        <p:spPr bwMode="auto">
          <a:xfrm>
            <a:off x="5934075" y="5373688"/>
            <a:ext cx="3524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ja-JP" sz="2000" b="0">
                <a:solidFill>
                  <a:srgbClr val="0000FF"/>
                </a:solidFill>
                <a:latin typeface="ＭＳ Ｐゴシック" panose="020B0600070205080204" pitchFamily="50" charset="-128"/>
              </a:rPr>
              <a:t>C</a:t>
            </a:r>
          </a:p>
        </p:txBody>
      </p:sp>
      <p:sp>
        <p:nvSpPr>
          <p:cNvPr id="113684" name="Text Box 21"/>
          <p:cNvSpPr txBox="1">
            <a:spLocks noChangeArrowheads="1"/>
          </p:cNvSpPr>
          <p:nvPr/>
        </p:nvSpPr>
        <p:spPr bwMode="auto">
          <a:xfrm>
            <a:off x="2914650" y="5373688"/>
            <a:ext cx="3460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ja-JP" sz="2000" b="0">
                <a:solidFill>
                  <a:srgbClr val="0000FF"/>
                </a:solidFill>
                <a:latin typeface="ＭＳ Ｐゴシック" panose="020B0600070205080204" pitchFamily="50" charset="-128"/>
              </a:rPr>
              <a:t>B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ハノイの塔（ルール）</a:t>
            </a:r>
          </a:p>
        </p:txBody>
      </p:sp>
      <p:grpSp>
        <p:nvGrpSpPr>
          <p:cNvPr id="101379" name="Group 3"/>
          <p:cNvGrpSpPr>
            <a:grpSpLocks/>
          </p:cNvGrpSpPr>
          <p:nvPr/>
        </p:nvGrpSpPr>
        <p:grpSpPr bwMode="auto">
          <a:xfrm>
            <a:off x="2879725" y="2206625"/>
            <a:ext cx="3384550" cy="1366838"/>
            <a:chOff x="1814" y="981"/>
            <a:chExt cx="2132" cy="861"/>
          </a:xfrm>
        </p:grpSpPr>
        <p:sp>
          <p:nvSpPr>
            <p:cNvPr id="101392" name="Rectangle 4"/>
            <p:cNvSpPr>
              <a:spLocks noChangeArrowheads="1"/>
            </p:cNvSpPr>
            <p:nvPr/>
          </p:nvSpPr>
          <p:spPr bwMode="auto">
            <a:xfrm>
              <a:off x="1814" y="1796"/>
              <a:ext cx="2132" cy="46"/>
            </a:xfrm>
            <a:prstGeom prst="rect">
              <a:avLst/>
            </a:prstGeom>
            <a:solidFill>
              <a:srgbClr val="3366FF"/>
            </a:solidFill>
            <a:ln w="25400" algn="ctr">
              <a:solidFill>
                <a:srgbClr val="3366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>
              <a:lvl1pPr>
                <a:spcBef>
                  <a:spcPct val="20000"/>
                </a:spcBef>
                <a:buClr>
                  <a:schemeClr val="bg2"/>
                </a:buClr>
                <a:buSzPct val="75000"/>
                <a:buFont typeface="Wingdings" panose="05000000000000000000" pitchFamily="2" charset="2"/>
                <a:buChar char="n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anose="05000000000000000000" pitchFamily="2" charset="2"/>
                <a:buChar char="¨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n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¨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ja-JP" altLang="en-US" sz="5400">
                <a:solidFill>
                  <a:srgbClr val="0000FF"/>
                </a:solidFill>
              </a:endParaRPr>
            </a:p>
          </p:txBody>
        </p:sp>
        <p:sp>
          <p:nvSpPr>
            <p:cNvPr id="101393" name="Rectangle 5"/>
            <p:cNvSpPr>
              <a:spLocks noChangeArrowheads="1"/>
            </p:cNvSpPr>
            <p:nvPr/>
          </p:nvSpPr>
          <p:spPr bwMode="auto">
            <a:xfrm>
              <a:off x="2109" y="981"/>
              <a:ext cx="45" cy="816"/>
            </a:xfrm>
            <a:prstGeom prst="rect">
              <a:avLst/>
            </a:prstGeom>
            <a:solidFill>
              <a:srgbClr val="3366FF"/>
            </a:solidFill>
            <a:ln w="25400" algn="ctr">
              <a:solidFill>
                <a:srgbClr val="3366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spcBef>
                  <a:spcPct val="20000"/>
                </a:spcBef>
                <a:buClr>
                  <a:schemeClr val="bg2"/>
                </a:buClr>
                <a:buSzPct val="75000"/>
                <a:buFont typeface="Wingdings" panose="05000000000000000000" pitchFamily="2" charset="2"/>
                <a:buChar char="n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anose="05000000000000000000" pitchFamily="2" charset="2"/>
                <a:buChar char="¨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n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¨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ja-JP" altLang="en-US" sz="5400">
                <a:solidFill>
                  <a:srgbClr val="0000FF"/>
                </a:solidFill>
              </a:endParaRPr>
            </a:p>
          </p:txBody>
        </p:sp>
        <p:sp>
          <p:nvSpPr>
            <p:cNvPr id="101394" name="Rectangle 6"/>
            <p:cNvSpPr>
              <a:spLocks noChangeArrowheads="1"/>
            </p:cNvSpPr>
            <p:nvPr/>
          </p:nvSpPr>
          <p:spPr bwMode="auto">
            <a:xfrm>
              <a:off x="2857" y="981"/>
              <a:ext cx="45" cy="816"/>
            </a:xfrm>
            <a:prstGeom prst="rect">
              <a:avLst/>
            </a:prstGeom>
            <a:solidFill>
              <a:srgbClr val="3366FF"/>
            </a:solidFill>
            <a:ln w="25400" algn="ctr">
              <a:solidFill>
                <a:srgbClr val="3366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spcBef>
                  <a:spcPct val="20000"/>
                </a:spcBef>
                <a:buClr>
                  <a:schemeClr val="bg2"/>
                </a:buClr>
                <a:buSzPct val="75000"/>
                <a:buFont typeface="Wingdings" panose="05000000000000000000" pitchFamily="2" charset="2"/>
                <a:buChar char="n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anose="05000000000000000000" pitchFamily="2" charset="2"/>
                <a:buChar char="¨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n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¨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ja-JP" altLang="en-US" sz="5400">
                <a:solidFill>
                  <a:srgbClr val="0000FF"/>
                </a:solidFill>
              </a:endParaRPr>
            </a:p>
          </p:txBody>
        </p:sp>
        <p:sp>
          <p:nvSpPr>
            <p:cNvPr id="101395" name="Rectangle 7"/>
            <p:cNvSpPr>
              <a:spLocks noChangeArrowheads="1"/>
            </p:cNvSpPr>
            <p:nvPr/>
          </p:nvSpPr>
          <p:spPr bwMode="auto">
            <a:xfrm>
              <a:off x="3606" y="981"/>
              <a:ext cx="45" cy="816"/>
            </a:xfrm>
            <a:prstGeom prst="rect">
              <a:avLst/>
            </a:prstGeom>
            <a:solidFill>
              <a:srgbClr val="3366FF"/>
            </a:solidFill>
            <a:ln w="25400" algn="ctr">
              <a:solidFill>
                <a:srgbClr val="3366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spcBef>
                  <a:spcPct val="20000"/>
                </a:spcBef>
                <a:buClr>
                  <a:schemeClr val="bg2"/>
                </a:buClr>
                <a:buSzPct val="75000"/>
                <a:buFont typeface="Wingdings" panose="05000000000000000000" pitchFamily="2" charset="2"/>
                <a:buChar char="n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anose="05000000000000000000" pitchFamily="2" charset="2"/>
                <a:buChar char="¨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n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¨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ja-JP" altLang="en-US" sz="5400">
                <a:solidFill>
                  <a:srgbClr val="0000FF"/>
                </a:solidFill>
              </a:endParaRPr>
            </a:p>
          </p:txBody>
        </p:sp>
      </p:grpSp>
      <p:sp>
        <p:nvSpPr>
          <p:cNvPr id="101380" name="Rectangle 8"/>
          <p:cNvSpPr>
            <a:spLocks noChangeArrowheads="1"/>
          </p:cNvSpPr>
          <p:nvPr/>
        </p:nvSpPr>
        <p:spPr bwMode="auto">
          <a:xfrm>
            <a:off x="2916238" y="3286125"/>
            <a:ext cx="936625" cy="215900"/>
          </a:xfrm>
          <a:prstGeom prst="rect">
            <a:avLst/>
          </a:prstGeom>
          <a:solidFill>
            <a:srgbClr val="99CC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101381" name="Rectangle 9"/>
          <p:cNvSpPr>
            <a:spLocks noChangeArrowheads="1"/>
          </p:cNvSpPr>
          <p:nvPr/>
        </p:nvSpPr>
        <p:spPr bwMode="auto">
          <a:xfrm>
            <a:off x="2989263" y="3070225"/>
            <a:ext cx="792162" cy="215900"/>
          </a:xfrm>
          <a:prstGeom prst="rect">
            <a:avLst/>
          </a:prstGeom>
          <a:solidFill>
            <a:srgbClr val="99CC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101382" name="Rectangle 10"/>
          <p:cNvSpPr>
            <a:spLocks noChangeArrowheads="1"/>
          </p:cNvSpPr>
          <p:nvPr/>
        </p:nvSpPr>
        <p:spPr bwMode="auto">
          <a:xfrm>
            <a:off x="3062288" y="2854325"/>
            <a:ext cx="646112" cy="215900"/>
          </a:xfrm>
          <a:prstGeom prst="rect">
            <a:avLst/>
          </a:prstGeom>
          <a:solidFill>
            <a:srgbClr val="99CC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101383" name="Rectangle 11"/>
          <p:cNvSpPr>
            <a:spLocks noChangeArrowheads="1"/>
          </p:cNvSpPr>
          <p:nvPr/>
        </p:nvSpPr>
        <p:spPr bwMode="auto">
          <a:xfrm>
            <a:off x="3133725" y="2638425"/>
            <a:ext cx="503238" cy="215900"/>
          </a:xfrm>
          <a:prstGeom prst="rect">
            <a:avLst/>
          </a:prstGeom>
          <a:solidFill>
            <a:srgbClr val="99CC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101384" name="Rectangle 12"/>
          <p:cNvSpPr>
            <a:spLocks noChangeArrowheads="1"/>
          </p:cNvSpPr>
          <p:nvPr/>
        </p:nvSpPr>
        <p:spPr bwMode="auto">
          <a:xfrm>
            <a:off x="3205163" y="2422525"/>
            <a:ext cx="360362" cy="215900"/>
          </a:xfrm>
          <a:prstGeom prst="rect">
            <a:avLst/>
          </a:prstGeom>
          <a:solidFill>
            <a:srgbClr val="99CC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101385" name="Rectangle 13"/>
          <p:cNvSpPr>
            <a:spLocks noChangeArrowheads="1"/>
          </p:cNvSpPr>
          <p:nvPr/>
        </p:nvSpPr>
        <p:spPr bwMode="auto">
          <a:xfrm>
            <a:off x="5291138" y="3286125"/>
            <a:ext cx="936625" cy="215900"/>
          </a:xfrm>
          <a:prstGeom prst="rect">
            <a:avLst/>
          </a:prstGeom>
          <a:solidFill>
            <a:srgbClr val="3366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101386" name="Rectangle 14"/>
          <p:cNvSpPr>
            <a:spLocks noChangeArrowheads="1"/>
          </p:cNvSpPr>
          <p:nvPr/>
        </p:nvSpPr>
        <p:spPr bwMode="auto">
          <a:xfrm>
            <a:off x="5364163" y="3070225"/>
            <a:ext cx="792162" cy="215900"/>
          </a:xfrm>
          <a:prstGeom prst="rect">
            <a:avLst/>
          </a:prstGeom>
          <a:solidFill>
            <a:srgbClr val="3366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101387" name="Rectangle 15"/>
          <p:cNvSpPr>
            <a:spLocks noChangeArrowheads="1"/>
          </p:cNvSpPr>
          <p:nvPr/>
        </p:nvSpPr>
        <p:spPr bwMode="auto">
          <a:xfrm>
            <a:off x="5437188" y="2854325"/>
            <a:ext cx="646112" cy="215900"/>
          </a:xfrm>
          <a:prstGeom prst="rect">
            <a:avLst/>
          </a:prstGeom>
          <a:solidFill>
            <a:srgbClr val="3366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101388" name="Rectangle 16"/>
          <p:cNvSpPr>
            <a:spLocks noChangeArrowheads="1"/>
          </p:cNvSpPr>
          <p:nvPr/>
        </p:nvSpPr>
        <p:spPr bwMode="auto">
          <a:xfrm>
            <a:off x="5508625" y="2638425"/>
            <a:ext cx="503238" cy="215900"/>
          </a:xfrm>
          <a:prstGeom prst="rect">
            <a:avLst/>
          </a:prstGeom>
          <a:solidFill>
            <a:srgbClr val="3366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101389" name="Rectangle 17"/>
          <p:cNvSpPr>
            <a:spLocks noChangeArrowheads="1"/>
          </p:cNvSpPr>
          <p:nvPr/>
        </p:nvSpPr>
        <p:spPr bwMode="auto">
          <a:xfrm>
            <a:off x="5580063" y="2422525"/>
            <a:ext cx="360362" cy="215900"/>
          </a:xfrm>
          <a:prstGeom prst="rect">
            <a:avLst/>
          </a:prstGeom>
          <a:solidFill>
            <a:srgbClr val="3366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101390" name="AutoShape 18"/>
          <p:cNvSpPr>
            <a:spLocks noChangeArrowheads="1"/>
          </p:cNvSpPr>
          <p:nvPr/>
        </p:nvSpPr>
        <p:spPr bwMode="auto">
          <a:xfrm>
            <a:off x="3563938" y="1630363"/>
            <a:ext cx="2159000" cy="431800"/>
          </a:xfrm>
          <a:prstGeom prst="curvedDownArrow">
            <a:avLst>
              <a:gd name="adj1" fmla="val 100000"/>
              <a:gd name="adj2" fmla="val 200000"/>
              <a:gd name="adj3" fmla="val 33333"/>
            </a:avLst>
          </a:prstGeom>
          <a:solidFill>
            <a:srgbClr val="0000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101391" name="Rectangle 19"/>
          <p:cNvSpPr>
            <a:spLocks noGrp="1" noChangeArrowheads="1"/>
          </p:cNvSpPr>
          <p:nvPr>
            <p:ph type="body" idx="1"/>
          </p:nvPr>
        </p:nvSpPr>
        <p:spPr>
          <a:xfrm>
            <a:off x="457200" y="4076700"/>
            <a:ext cx="8229600" cy="2376488"/>
          </a:xfrm>
        </p:spPr>
        <p:txBody>
          <a:bodyPr/>
          <a:lstStyle/>
          <a:p>
            <a:pPr eaLnBrk="1" hangingPunct="1"/>
            <a:r>
              <a:rPr lang="ja-JP" altLang="en-US" smtClean="0"/>
              <a:t>一度に１枚の円盤しか動かせない</a:t>
            </a:r>
          </a:p>
          <a:p>
            <a:pPr eaLnBrk="1" hangingPunct="1"/>
            <a:r>
              <a:rPr lang="ja-JP" altLang="en-US" smtClean="0"/>
              <a:t>小さい円盤の上に大きい円盤を重ねてはならない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ハノイの塔（直接的解法）</a:t>
            </a:r>
          </a:p>
        </p:txBody>
      </p:sp>
      <p:sp>
        <p:nvSpPr>
          <p:cNvPr id="102403" name="Rectangle 4"/>
          <p:cNvSpPr>
            <a:spLocks noChangeArrowheads="1"/>
          </p:cNvSpPr>
          <p:nvPr/>
        </p:nvSpPr>
        <p:spPr bwMode="auto">
          <a:xfrm>
            <a:off x="4103688" y="2851150"/>
            <a:ext cx="1044575" cy="73025"/>
          </a:xfrm>
          <a:prstGeom prst="rect">
            <a:avLst/>
          </a:prstGeom>
          <a:solidFill>
            <a:srgbClr val="3366FF"/>
          </a:solidFill>
          <a:ln w="25400" algn="ctr">
            <a:solidFill>
              <a:srgbClr val="33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102404" name="Rectangle 5"/>
          <p:cNvSpPr>
            <a:spLocks noChangeArrowheads="1"/>
          </p:cNvSpPr>
          <p:nvPr/>
        </p:nvSpPr>
        <p:spPr bwMode="auto">
          <a:xfrm>
            <a:off x="4572000" y="1557338"/>
            <a:ext cx="71438" cy="1295400"/>
          </a:xfrm>
          <a:prstGeom prst="rect">
            <a:avLst/>
          </a:prstGeom>
          <a:solidFill>
            <a:srgbClr val="3366FF"/>
          </a:solidFill>
          <a:ln w="25400" algn="ctr">
            <a:solidFill>
              <a:srgbClr val="33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102405" name="Rectangle 6"/>
          <p:cNvSpPr>
            <a:spLocks noChangeArrowheads="1"/>
          </p:cNvSpPr>
          <p:nvPr/>
        </p:nvSpPr>
        <p:spPr bwMode="auto">
          <a:xfrm>
            <a:off x="6083300" y="4005263"/>
            <a:ext cx="71438" cy="1295400"/>
          </a:xfrm>
          <a:prstGeom prst="rect">
            <a:avLst/>
          </a:prstGeom>
          <a:solidFill>
            <a:srgbClr val="3366FF"/>
          </a:solidFill>
          <a:ln w="25400" algn="ctr">
            <a:solidFill>
              <a:srgbClr val="33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102406" name="Rectangle 7"/>
          <p:cNvSpPr>
            <a:spLocks noChangeArrowheads="1"/>
          </p:cNvSpPr>
          <p:nvPr/>
        </p:nvSpPr>
        <p:spPr bwMode="auto">
          <a:xfrm>
            <a:off x="3059113" y="4005263"/>
            <a:ext cx="71437" cy="1295400"/>
          </a:xfrm>
          <a:prstGeom prst="rect">
            <a:avLst/>
          </a:prstGeom>
          <a:solidFill>
            <a:srgbClr val="3366FF"/>
          </a:solidFill>
          <a:ln w="25400" algn="ctr">
            <a:solidFill>
              <a:srgbClr val="33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102407" name="Rectangle 8"/>
          <p:cNvSpPr>
            <a:spLocks noChangeArrowheads="1"/>
          </p:cNvSpPr>
          <p:nvPr/>
        </p:nvSpPr>
        <p:spPr bwMode="auto">
          <a:xfrm>
            <a:off x="4140200" y="2636838"/>
            <a:ext cx="936625" cy="215900"/>
          </a:xfrm>
          <a:prstGeom prst="rect">
            <a:avLst/>
          </a:prstGeom>
          <a:solidFill>
            <a:srgbClr val="99CC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102408" name="Rectangle 9"/>
          <p:cNvSpPr>
            <a:spLocks noChangeArrowheads="1"/>
          </p:cNvSpPr>
          <p:nvPr/>
        </p:nvSpPr>
        <p:spPr bwMode="auto">
          <a:xfrm>
            <a:off x="4213225" y="2420938"/>
            <a:ext cx="792163" cy="215900"/>
          </a:xfrm>
          <a:prstGeom prst="rect">
            <a:avLst/>
          </a:prstGeom>
          <a:solidFill>
            <a:srgbClr val="99CC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102409" name="Rectangle 10"/>
          <p:cNvSpPr>
            <a:spLocks noChangeArrowheads="1"/>
          </p:cNvSpPr>
          <p:nvPr/>
        </p:nvSpPr>
        <p:spPr bwMode="auto">
          <a:xfrm>
            <a:off x="4286250" y="2205038"/>
            <a:ext cx="646113" cy="215900"/>
          </a:xfrm>
          <a:prstGeom prst="rect">
            <a:avLst/>
          </a:prstGeom>
          <a:solidFill>
            <a:srgbClr val="99CC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102410" name="Rectangle 11"/>
          <p:cNvSpPr>
            <a:spLocks noChangeArrowheads="1"/>
          </p:cNvSpPr>
          <p:nvPr/>
        </p:nvSpPr>
        <p:spPr bwMode="auto">
          <a:xfrm>
            <a:off x="4357688" y="1989138"/>
            <a:ext cx="503237" cy="215900"/>
          </a:xfrm>
          <a:prstGeom prst="rect">
            <a:avLst/>
          </a:prstGeom>
          <a:solidFill>
            <a:srgbClr val="99CC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102411" name="Rectangle 12"/>
          <p:cNvSpPr>
            <a:spLocks noChangeArrowheads="1"/>
          </p:cNvSpPr>
          <p:nvPr/>
        </p:nvSpPr>
        <p:spPr bwMode="auto">
          <a:xfrm>
            <a:off x="4429125" y="1773238"/>
            <a:ext cx="360363" cy="215900"/>
          </a:xfrm>
          <a:prstGeom prst="rect">
            <a:avLst/>
          </a:prstGeom>
          <a:solidFill>
            <a:srgbClr val="99CC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102412" name="Rectangle 13"/>
          <p:cNvSpPr>
            <a:spLocks noChangeArrowheads="1"/>
          </p:cNvSpPr>
          <p:nvPr/>
        </p:nvSpPr>
        <p:spPr bwMode="auto">
          <a:xfrm>
            <a:off x="5724525" y="4868863"/>
            <a:ext cx="792163" cy="215900"/>
          </a:xfrm>
          <a:prstGeom prst="rect">
            <a:avLst/>
          </a:prstGeom>
          <a:solidFill>
            <a:srgbClr val="3366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102413" name="Rectangle 14"/>
          <p:cNvSpPr>
            <a:spLocks noChangeArrowheads="1"/>
          </p:cNvSpPr>
          <p:nvPr/>
        </p:nvSpPr>
        <p:spPr bwMode="auto">
          <a:xfrm>
            <a:off x="5797550" y="4652963"/>
            <a:ext cx="646113" cy="215900"/>
          </a:xfrm>
          <a:prstGeom prst="rect">
            <a:avLst/>
          </a:prstGeom>
          <a:solidFill>
            <a:srgbClr val="3366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102414" name="Rectangle 15"/>
          <p:cNvSpPr>
            <a:spLocks noChangeArrowheads="1"/>
          </p:cNvSpPr>
          <p:nvPr/>
        </p:nvSpPr>
        <p:spPr bwMode="auto">
          <a:xfrm>
            <a:off x="5868988" y="4437063"/>
            <a:ext cx="503237" cy="215900"/>
          </a:xfrm>
          <a:prstGeom prst="rect">
            <a:avLst/>
          </a:prstGeom>
          <a:solidFill>
            <a:srgbClr val="3366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102415" name="Rectangle 16"/>
          <p:cNvSpPr>
            <a:spLocks noChangeArrowheads="1"/>
          </p:cNvSpPr>
          <p:nvPr/>
        </p:nvSpPr>
        <p:spPr bwMode="auto">
          <a:xfrm>
            <a:off x="5940425" y="4221163"/>
            <a:ext cx="360363" cy="215900"/>
          </a:xfrm>
          <a:prstGeom prst="rect">
            <a:avLst/>
          </a:prstGeom>
          <a:solidFill>
            <a:srgbClr val="3366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102416" name="Rectangle 17"/>
          <p:cNvSpPr>
            <a:spLocks noChangeArrowheads="1"/>
          </p:cNvSpPr>
          <p:nvPr/>
        </p:nvSpPr>
        <p:spPr bwMode="auto">
          <a:xfrm>
            <a:off x="5580063" y="5299075"/>
            <a:ext cx="1044575" cy="73025"/>
          </a:xfrm>
          <a:prstGeom prst="rect">
            <a:avLst/>
          </a:prstGeom>
          <a:solidFill>
            <a:srgbClr val="3366FF"/>
          </a:solidFill>
          <a:ln w="25400" algn="ctr">
            <a:solidFill>
              <a:srgbClr val="33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102417" name="Rectangle 18"/>
          <p:cNvSpPr>
            <a:spLocks noChangeArrowheads="1"/>
          </p:cNvSpPr>
          <p:nvPr/>
        </p:nvSpPr>
        <p:spPr bwMode="auto">
          <a:xfrm>
            <a:off x="2590800" y="5299075"/>
            <a:ext cx="1044575" cy="73025"/>
          </a:xfrm>
          <a:prstGeom prst="rect">
            <a:avLst/>
          </a:prstGeom>
          <a:solidFill>
            <a:srgbClr val="3366FF"/>
          </a:solidFill>
          <a:ln w="25400" algn="ctr">
            <a:solidFill>
              <a:srgbClr val="33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102418" name="Rectangle 19"/>
          <p:cNvSpPr>
            <a:spLocks noChangeArrowheads="1"/>
          </p:cNvSpPr>
          <p:nvPr/>
        </p:nvSpPr>
        <p:spPr bwMode="auto">
          <a:xfrm>
            <a:off x="5651500" y="5084763"/>
            <a:ext cx="936625" cy="215900"/>
          </a:xfrm>
          <a:prstGeom prst="rect">
            <a:avLst/>
          </a:prstGeom>
          <a:solidFill>
            <a:srgbClr val="3366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102419" name="Text Box 20"/>
          <p:cNvSpPr txBox="1">
            <a:spLocks noChangeArrowheads="1"/>
          </p:cNvSpPr>
          <p:nvPr/>
        </p:nvSpPr>
        <p:spPr bwMode="auto">
          <a:xfrm>
            <a:off x="4424363" y="2925763"/>
            <a:ext cx="365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ja-JP" altLang="en-US" sz="2000" b="0">
                <a:solidFill>
                  <a:srgbClr val="0000FF"/>
                </a:solidFill>
              </a:rPr>
              <a:t>Ａ</a:t>
            </a:r>
          </a:p>
        </p:txBody>
      </p:sp>
      <p:sp>
        <p:nvSpPr>
          <p:cNvPr id="102420" name="Text Box 21"/>
          <p:cNvSpPr txBox="1">
            <a:spLocks noChangeArrowheads="1"/>
          </p:cNvSpPr>
          <p:nvPr/>
        </p:nvSpPr>
        <p:spPr bwMode="auto">
          <a:xfrm>
            <a:off x="5934075" y="5373688"/>
            <a:ext cx="3524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ja-JP" sz="2000" b="0">
                <a:solidFill>
                  <a:srgbClr val="0000FF"/>
                </a:solidFill>
                <a:latin typeface="ＭＳ Ｐゴシック" panose="020B0600070205080204" pitchFamily="50" charset="-128"/>
              </a:rPr>
              <a:t>C</a:t>
            </a:r>
          </a:p>
        </p:txBody>
      </p:sp>
      <p:sp>
        <p:nvSpPr>
          <p:cNvPr id="102421" name="Text Box 22"/>
          <p:cNvSpPr txBox="1">
            <a:spLocks noChangeArrowheads="1"/>
          </p:cNvSpPr>
          <p:nvPr/>
        </p:nvSpPr>
        <p:spPr bwMode="auto">
          <a:xfrm>
            <a:off x="2914650" y="5373688"/>
            <a:ext cx="3460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ja-JP" sz="2000" b="0">
                <a:solidFill>
                  <a:srgbClr val="0000FF"/>
                </a:solidFill>
                <a:latin typeface="ＭＳ Ｐゴシック" panose="020B0600070205080204" pitchFamily="50" charset="-128"/>
              </a:rPr>
              <a:t>B</a:t>
            </a:r>
          </a:p>
        </p:txBody>
      </p:sp>
      <p:sp>
        <p:nvSpPr>
          <p:cNvPr id="102422" name="AutoShape 23"/>
          <p:cNvSpPr>
            <a:spLocks noChangeArrowheads="1"/>
          </p:cNvSpPr>
          <p:nvPr/>
        </p:nvSpPr>
        <p:spPr bwMode="auto">
          <a:xfrm>
            <a:off x="7883525" y="2276475"/>
            <a:ext cx="720725" cy="2881313"/>
          </a:xfrm>
          <a:prstGeom prst="curvedLeftArrow">
            <a:avLst>
              <a:gd name="adj1" fmla="val 79956"/>
              <a:gd name="adj2" fmla="val 159912"/>
              <a:gd name="adj3" fmla="val 33333"/>
            </a:avLst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102423" name="AutoShape 24"/>
          <p:cNvSpPr>
            <a:spLocks noChangeArrowheads="1"/>
          </p:cNvSpPr>
          <p:nvPr/>
        </p:nvSpPr>
        <p:spPr bwMode="auto">
          <a:xfrm>
            <a:off x="468313" y="2276475"/>
            <a:ext cx="792162" cy="2881313"/>
          </a:xfrm>
          <a:prstGeom prst="curvedRightArrow">
            <a:avLst>
              <a:gd name="adj1" fmla="val 72746"/>
              <a:gd name="adj2" fmla="val 145491"/>
              <a:gd name="adj3" fmla="val 33333"/>
            </a:avLst>
          </a:prstGeom>
          <a:solidFill>
            <a:srgbClr val="0000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102424" name="Text Box 25"/>
          <p:cNvSpPr txBox="1">
            <a:spLocks noChangeArrowheads="1"/>
          </p:cNvSpPr>
          <p:nvPr/>
        </p:nvSpPr>
        <p:spPr bwMode="auto">
          <a:xfrm>
            <a:off x="7308850" y="5229225"/>
            <a:ext cx="1708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ja-JP" altLang="en-US" sz="2400" b="0">
                <a:solidFill>
                  <a:srgbClr val="FF0000"/>
                </a:solidFill>
              </a:rPr>
              <a:t>奇数の円盤</a:t>
            </a:r>
          </a:p>
        </p:txBody>
      </p:sp>
      <p:sp>
        <p:nvSpPr>
          <p:cNvPr id="102425" name="Text Box 26"/>
          <p:cNvSpPr txBox="1">
            <a:spLocks noChangeArrowheads="1"/>
          </p:cNvSpPr>
          <p:nvPr/>
        </p:nvSpPr>
        <p:spPr bwMode="auto">
          <a:xfrm>
            <a:off x="180975" y="5229225"/>
            <a:ext cx="1708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ja-JP" altLang="en-US" sz="2400" b="0">
                <a:solidFill>
                  <a:srgbClr val="0000FF"/>
                </a:solidFill>
              </a:rPr>
              <a:t>偶数の円盤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ハノイの塔（直接的解法）</a:t>
            </a:r>
          </a:p>
        </p:txBody>
      </p:sp>
      <p:sp>
        <p:nvSpPr>
          <p:cNvPr id="103427" name="Rectangle 4"/>
          <p:cNvSpPr>
            <a:spLocks noChangeArrowheads="1"/>
          </p:cNvSpPr>
          <p:nvPr/>
        </p:nvSpPr>
        <p:spPr bwMode="auto">
          <a:xfrm>
            <a:off x="4103688" y="2851150"/>
            <a:ext cx="1044575" cy="73025"/>
          </a:xfrm>
          <a:prstGeom prst="rect">
            <a:avLst/>
          </a:prstGeom>
          <a:solidFill>
            <a:srgbClr val="3366FF"/>
          </a:solidFill>
          <a:ln w="25400" algn="ctr">
            <a:solidFill>
              <a:srgbClr val="33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103428" name="Rectangle 5"/>
          <p:cNvSpPr>
            <a:spLocks noChangeArrowheads="1"/>
          </p:cNvSpPr>
          <p:nvPr/>
        </p:nvSpPr>
        <p:spPr bwMode="auto">
          <a:xfrm>
            <a:off x="4572000" y="1557338"/>
            <a:ext cx="71438" cy="1295400"/>
          </a:xfrm>
          <a:prstGeom prst="rect">
            <a:avLst/>
          </a:prstGeom>
          <a:solidFill>
            <a:srgbClr val="3366FF"/>
          </a:solidFill>
          <a:ln w="25400" algn="ctr">
            <a:solidFill>
              <a:srgbClr val="33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103429" name="Rectangle 6"/>
          <p:cNvSpPr>
            <a:spLocks noChangeArrowheads="1"/>
          </p:cNvSpPr>
          <p:nvPr/>
        </p:nvSpPr>
        <p:spPr bwMode="auto">
          <a:xfrm>
            <a:off x="6083300" y="4005263"/>
            <a:ext cx="71438" cy="1295400"/>
          </a:xfrm>
          <a:prstGeom prst="rect">
            <a:avLst/>
          </a:prstGeom>
          <a:solidFill>
            <a:srgbClr val="3366FF"/>
          </a:solidFill>
          <a:ln w="25400" algn="ctr">
            <a:solidFill>
              <a:srgbClr val="33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103430" name="Rectangle 7"/>
          <p:cNvSpPr>
            <a:spLocks noChangeArrowheads="1"/>
          </p:cNvSpPr>
          <p:nvPr/>
        </p:nvSpPr>
        <p:spPr bwMode="auto">
          <a:xfrm>
            <a:off x="3059113" y="4005263"/>
            <a:ext cx="71437" cy="1295400"/>
          </a:xfrm>
          <a:prstGeom prst="rect">
            <a:avLst/>
          </a:prstGeom>
          <a:solidFill>
            <a:srgbClr val="3366FF"/>
          </a:solidFill>
          <a:ln w="25400" algn="ctr">
            <a:solidFill>
              <a:srgbClr val="33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103431" name="Rectangle 8"/>
          <p:cNvSpPr>
            <a:spLocks noChangeArrowheads="1"/>
          </p:cNvSpPr>
          <p:nvPr/>
        </p:nvSpPr>
        <p:spPr bwMode="auto">
          <a:xfrm>
            <a:off x="4140200" y="2636838"/>
            <a:ext cx="936625" cy="215900"/>
          </a:xfrm>
          <a:prstGeom prst="rect">
            <a:avLst/>
          </a:prstGeom>
          <a:solidFill>
            <a:srgbClr val="FF0000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103432" name="Rectangle 9"/>
          <p:cNvSpPr>
            <a:spLocks noChangeArrowheads="1"/>
          </p:cNvSpPr>
          <p:nvPr/>
        </p:nvSpPr>
        <p:spPr bwMode="auto">
          <a:xfrm>
            <a:off x="4213225" y="2420938"/>
            <a:ext cx="792163" cy="215900"/>
          </a:xfrm>
          <a:prstGeom prst="rect">
            <a:avLst/>
          </a:prstGeom>
          <a:solidFill>
            <a:srgbClr val="0000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103433" name="Rectangle 10"/>
          <p:cNvSpPr>
            <a:spLocks noChangeArrowheads="1"/>
          </p:cNvSpPr>
          <p:nvPr/>
        </p:nvSpPr>
        <p:spPr bwMode="auto">
          <a:xfrm>
            <a:off x="4286250" y="2205038"/>
            <a:ext cx="646113" cy="215900"/>
          </a:xfrm>
          <a:prstGeom prst="rect">
            <a:avLst/>
          </a:prstGeom>
          <a:solidFill>
            <a:srgbClr val="FF0000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103434" name="Rectangle 11"/>
          <p:cNvSpPr>
            <a:spLocks noChangeArrowheads="1"/>
          </p:cNvSpPr>
          <p:nvPr/>
        </p:nvSpPr>
        <p:spPr bwMode="auto">
          <a:xfrm>
            <a:off x="4357688" y="1989138"/>
            <a:ext cx="503237" cy="215900"/>
          </a:xfrm>
          <a:prstGeom prst="rect">
            <a:avLst/>
          </a:prstGeom>
          <a:solidFill>
            <a:srgbClr val="0000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103435" name="Rectangle 12"/>
          <p:cNvSpPr>
            <a:spLocks noChangeArrowheads="1"/>
          </p:cNvSpPr>
          <p:nvPr/>
        </p:nvSpPr>
        <p:spPr bwMode="auto">
          <a:xfrm>
            <a:off x="4429125" y="1773238"/>
            <a:ext cx="360363" cy="215900"/>
          </a:xfrm>
          <a:prstGeom prst="rect">
            <a:avLst/>
          </a:prstGeom>
          <a:solidFill>
            <a:srgbClr val="FF0000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103436" name="Rectangle 13"/>
          <p:cNvSpPr>
            <a:spLocks noChangeArrowheads="1"/>
          </p:cNvSpPr>
          <p:nvPr/>
        </p:nvSpPr>
        <p:spPr bwMode="auto">
          <a:xfrm>
            <a:off x="5580063" y="5299075"/>
            <a:ext cx="1044575" cy="73025"/>
          </a:xfrm>
          <a:prstGeom prst="rect">
            <a:avLst/>
          </a:prstGeom>
          <a:solidFill>
            <a:srgbClr val="3366FF"/>
          </a:solidFill>
          <a:ln w="25400" algn="ctr">
            <a:solidFill>
              <a:srgbClr val="33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103437" name="Rectangle 14"/>
          <p:cNvSpPr>
            <a:spLocks noChangeArrowheads="1"/>
          </p:cNvSpPr>
          <p:nvPr/>
        </p:nvSpPr>
        <p:spPr bwMode="auto">
          <a:xfrm>
            <a:off x="2590800" y="5299075"/>
            <a:ext cx="1044575" cy="73025"/>
          </a:xfrm>
          <a:prstGeom prst="rect">
            <a:avLst/>
          </a:prstGeom>
          <a:solidFill>
            <a:srgbClr val="3366FF"/>
          </a:solidFill>
          <a:ln w="25400" algn="ctr">
            <a:solidFill>
              <a:srgbClr val="33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103438" name="Text Box 15"/>
          <p:cNvSpPr txBox="1">
            <a:spLocks noChangeArrowheads="1"/>
          </p:cNvSpPr>
          <p:nvPr/>
        </p:nvSpPr>
        <p:spPr bwMode="auto">
          <a:xfrm>
            <a:off x="4424363" y="2925763"/>
            <a:ext cx="365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ja-JP" altLang="en-US" sz="2000" b="0">
                <a:solidFill>
                  <a:srgbClr val="0000FF"/>
                </a:solidFill>
              </a:rPr>
              <a:t>Ａ</a:t>
            </a:r>
          </a:p>
        </p:txBody>
      </p:sp>
      <p:sp>
        <p:nvSpPr>
          <p:cNvPr id="103439" name="AutoShape 16"/>
          <p:cNvSpPr>
            <a:spLocks noChangeArrowheads="1"/>
          </p:cNvSpPr>
          <p:nvPr/>
        </p:nvSpPr>
        <p:spPr bwMode="auto">
          <a:xfrm>
            <a:off x="7883525" y="2276475"/>
            <a:ext cx="720725" cy="2881313"/>
          </a:xfrm>
          <a:prstGeom prst="curvedLeftArrow">
            <a:avLst>
              <a:gd name="adj1" fmla="val 79956"/>
              <a:gd name="adj2" fmla="val 159912"/>
              <a:gd name="adj3" fmla="val 33333"/>
            </a:avLst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103440" name="AutoShape 17"/>
          <p:cNvSpPr>
            <a:spLocks noChangeArrowheads="1"/>
          </p:cNvSpPr>
          <p:nvPr/>
        </p:nvSpPr>
        <p:spPr bwMode="auto">
          <a:xfrm>
            <a:off x="468313" y="2276475"/>
            <a:ext cx="792162" cy="2881313"/>
          </a:xfrm>
          <a:prstGeom prst="curvedRightArrow">
            <a:avLst>
              <a:gd name="adj1" fmla="val 72746"/>
              <a:gd name="adj2" fmla="val 145491"/>
              <a:gd name="adj3" fmla="val 33333"/>
            </a:avLst>
          </a:prstGeom>
          <a:solidFill>
            <a:srgbClr val="0000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103441" name="Text Box 18"/>
          <p:cNvSpPr txBox="1">
            <a:spLocks noChangeArrowheads="1"/>
          </p:cNvSpPr>
          <p:nvPr/>
        </p:nvSpPr>
        <p:spPr bwMode="auto">
          <a:xfrm>
            <a:off x="7308850" y="5229225"/>
            <a:ext cx="1708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ja-JP" altLang="en-US" sz="2400" b="0">
                <a:solidFill>
                  <a:srgbClr val="FF0000"/>
                </a:solidFill>
              </a:rPr>
              <a:t>奇数の円盤</a:t>
            </a:r>
          </a:p>
        </p:txBody>
      </p:sp>
      <p:sp>
        <p:nvSpPr>
          <p:cNvPr id="103442" name="Text Box 19"/>
          <p:cNvSpPr txBox="1">
            <a:spLocks noChangeArrowheads="1"/>
          </p:cNvSpPr>
          <p:nvPr/>
        </p:nvSpPr>
        <p:spPr bwMode="auto">
          <a:xfrm>
            <a:off x="180975" y="5229225"/>
            <a:ext cx="1708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ja-JP" altLang="en-US" sz="2400" b="0">
                <a:solidFill>
                  <a:srgbClr val="0000FF"/>
                </a:solidFill>
              </a:rPr>
              <a:t>偶数の円盤</a:t>
            </a:r>
          </a:p>
        </p:txBody>
      </p:sp>
      <p:sp>
        <p:nvSpPr>
          <p:cNvPr id="103443" name="Text Box 20"/>
          <p:cNvSpPr txBox="1">
            <a:spLocks noChangeArrowheads="1"/>
          </p:cNvSpPr>
          <p:nvPr/>
        </p:nvSpPr>
        <p:spPr bwMode="auto">
          <a:xfrm>
            <a:off x="5934075" y="5373688"/>
            <a:ext cx="3524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ja-JP" sz="2000" b="0">
                <a:solidFill>
                  <a:srgbClr val="0000FF"/>
                </a:solidFill>
                <a:latin typeface="ＭＳ Ｐゴシック" panose="020B0600070205080204" pitchFamily="50" charset="-128"/>
              </a:rPr>
              <a:t>C</a:t>
            </a:r>
          </a:p>
        </p:txBody>
      </p:sp>
      <p:sp>
        <p:nvSpPr>
          <p:cNvPr id="103444" name="Text Box 21"/>
          <p:cNvSpPr txBox="1">
            <a:spLocks noChangeArrowheads="1"/>
          </p:cNvSpPr>
          <p:nvPr/>
        </p:nvSpPr>
        <p:spPr bwMode="auto">
          <a:xfrm>
            <a:off x="2914650" y="5373688"/>
            <a:ext cx="3460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ja-JP" sz="2000" b="0">
                <a:solidFill>
                  <a:srgbClr val="0000FF"/>
                </a:solidFill>
                <a:latin typeface="ＭＳ Ｐゴシック" panose="020B0600070205080204" pitchFamily="50" charset="-128"/>
              </a:rPr>
              <a:t>B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ハノイの塔（直接的解法）</a:t>
            </a:r>
          </a:p>
        </p:txBody>
      </p:sp>
      <p:sp>
        <p:nvSpPr>
          <p:cNvPr id="104451" name="Rectangle 4"/>
          <p:cNvSpPr>
            <a:spLocks noChangeArrowheads="1"/>
          </p:cNvSpPr>
          <p:nvPr/>
        </p:nvSpPr>
        <p:spPr bwMode="auto">
          <a:xfrm>
            <a:off x="4103688" y="2851150"/>
            <a:ext cx="1044575" cy="73025"/>
          </a:xfrm>
          <a:prstGeom prst="rect">
            <a:avLst/>
          </a:prstGeom>
          <a:solidFill>
            <a:srgbClr val="3366FF"/>
          </a:solidFill>
          <a:ln w="25400" algn="ctr">
            <a:solidFill>
              <a:srgbClr val="33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104452" name="Rectangle 5"/>
          <p:cNvSpPr>
            <a:spLocks noChangeArrowheads="1"/>
          </p:cNvSpPr>
          <p:nvPr/>
        </p:nvSpPr>
        <p:spPr bwMode="auto">
          <a:xfrm>
            <a:off x="4572000" y="1557338"/>
            <a:ext cx="71438" cy="1295400"/>
          </a:xfrm>
          <a:prstGeom prst="rect">
            <a:avLst/>
          </a:prstGeom>
          <a:solidFill>
            <a:srgbClr val="3366FF"/>
          </a:solidFill>
          <a:ln w="25400" algn="ctr">
            <a:solidFill>
              <a:srgbClr val="33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104453" name="Rectangle 6"/>
          <p:cNvSpPr>
            <a:spLocks noChangeArrowheads="1"/>
          </p:cNvSpPr>
          <p:nvPr/>
        </p:nvSpPr>
        <p:spPr bwMode="auto">
          <a:xfrm>
            <a:off x="6083300" y="4005263"/>
            <a:ext cx="71438" cy="1295400"/>
          </a:xfrm>
          <a:prstGeom prst="rect">
            <a:avLst/>
          </a:prstGeom>
          <a:solidFill>
            <a:srgbClr val="3366FF"/>
          </a:solidFill>
          <a:ln w="25400" algn="ctr">
            <a:solidFill>
              <a:srgbClr val="33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104454" name="Rectangle 7"/>
          <p:cNvSpPr>
            <a:spLocks noChangeArrowheads="1"/>
          </p:cNvSpPr>
          <p:nvPr/>
        </p:nvSpPr>
        <p:spPr bwMode="auto">
          <a:xfrm>
            <a:off x="3059113" y="4005263"/>
            <a:ext cx="71437" cy="1295400"/>
          </a:xfrm>
          <a:prstGeom prst="rect">
            <a:avLst/>
          </a:prstGeom>
          <a:solidFill>
            <a:srgbClr val="3366FF"/>
          </a:solidFill>
          <a:ln w="25400" algn="ctr">
            <a:solidFill>
              <a:srgbClr val="33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104455" name="Rectangle 8"/>
          <p:cNvSpPr>
            <a:spLocks noChangeArrowheads="1"/>
          </p:cNvSpPr>
          <p:nvPr/>
        </p:nvSpPr>
        <p:spPr bwMode="auto">
          <a:xfrm>
            <a:off x="4140200" y="2636838"/>
            <a:ext cx="936625" cy="215900"/>
          </a:xfrm>
          <a:prstGeom prst="rect">
            <a:avLst/>
          </a:prstGeom>
          <a:solidFill>
            <a:srgbClr val="FF0000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104456" name="Rectangle 9"/>
          <p:cNvSpPr>
            <a:spLocks noChangeArrowheads="1"/>
          </p:cNvSpPr>
          <p:nvPr/>
        </p:nvSpPr>
        <p:spPr bwMode="auto">
          <a:xfrm>
            <a:off x="4213225" y="2420938"/>
            <a:ext cx="792163" cy="215900"/>
          </a:xfrm>
          <a:prstGeom prst="rect">
            <a:avLst/>
          </a:prstGeom>
          <a:solidFill>
            <a:srgbClr val="0000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104457" name="Rectangle 10"/>
          <p:cNvSpPr>
            <a:spLocks noChangeArrowheads="1"/>
          </p:cNvSpPr>
          <p:nvPr/>
        </p:nvSpPr>
        <p:spPr bwMode="auto">
          <a:xfrm>
            <a:off x="4286250" y="2205038"/>
            <a:ext cx="646113" cy="215900"/>
          </a:xfrm>
          <a:prstGeom prst="rect">
            <a:avLst/>
          </a:prstGeom>
          <a:solidFill>
            <a:srgbClr val="FF0000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104458" name="Rectangle 11"/>
          <p:cNvSpPr>
            <a:spLocks noChangeArrowheads="1"/>
          </p:cNvSpPr>
          <p:nvPr/>
        </p:nvSpPr>
        <p:spPr bwMode="auto">
          <a:xfrm>
            <a:off x="4357688" y="1989138"/>
            <a:ext cx="503237" cy="215900"/>
          </a:xfrm>
          <a:prstGeom prst="rect">
            <a:avLst/>
          </a:prstGeom>
          <a:solidFill>
            <a:srgbClr val="0000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496652" name="Rectangle 12"/>
          <p:cNvSpPr>
            <a:spLocks noChangeArrowheads="1"/>
          </p:cNvSpPr>
          <p:nvPr/>
        </p:nvSpPr>
        <p:spPr bwMode="auto">
          <a:xfrm>
            <a:off x="4429125" y="1773238"/>
            <a:ext cx="360363" cy="215900"/>
          </a:xfrm>
          <a:prstGeom prst="rect">
            <a:avLst/>
          </a:prstGeom>
          <a:solidFill>
            <a:srgbClr val="FF0000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104460" name="Rectangle 13"/>
          <p:cNvSpPr>
            <a:spLocks noChangeArrowheads="1"/>
          </p:cNvSpPr>
          <p:nvPr/>
        </p:nvSpPr>
        <p:spPr bwMode="auto">
          <a:xfrm>
            <a:off x="5580063" y="5299075"/>
            <a:ext cx="1044575" cy="73025"/>
          </a:xfrm>
          <a:prstGeom prst="rect">
            <a:avLst/>
          </a:prstGeom>
          <a:solidFill>
            <a:srgbClr val="3366FF"/>
          </a:solidFill>
          <a:ln w="25400" algn="ctr">
            <a:solidFill>
              <a:srgbClr val="33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104461" name="Rectangle 14"/>
          <p:cNvSpPr>
            <a:spLocks noChangeArrowheads="1"/>
          </p:cNvSpPr>
          <p:nvPr/>
        </p:nvSpPr>
        <p:spPr bwMode="auto">
          <a:xfrm>
            <a:off x="2590800" y="5299075"/>
            <a:ext cx="1044575" cy="73025"/>
          </a:xfrm>
          <a:prstGeom prst="rect">
            <a:avLst/>
          </a:prstGeom>
          <a:solidFill>
            <a:srgbClr val="3366FF"/>
          </a:solidFill>
          <a:ln w="25400" algn="ctr">
            <a:solidFill>
              <a:srgbClr val="33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104462" name="Text Box 15"/>
          <p:cNvSpPr txBox="1">
            <a:spLocks noChangeArrowheads="1"/>
          </p:cNvSpPr>
          <p:nvPr/>
        </p:nvSpPr>
        <p:spPr bwMode="auto">
          <a:xfrm>
            <a:off x="4424363" y="2925763"/>
            <a:ext cx="365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ja-JP" altLang="en-US" sz="2000" b="0">
                <a:solidFill>
                  <a:srgbClr val="0000FF"/>
                </a:solidFill>
              </a:rPr>
              <a:t>Ａ</a:t>
            </a:r>
          </a:p>
        </p:txBody>
      </p:sp>
      <p:sp>
        <p:nvSpPr>
          <p:cNvPr id="104463" name="AutoShape 16"/>
          <p:cNvSpPr>
            <a:spLocks noChangeArrowheads="1"/>
          </p:cNvSpPr>
          <p:nvPr/>
        </p:nvSpPr>
        <p:spPr bwMode="auto">
          <a:xfrm>
            <a:off x="7883525" y="2276475"/>
            <a:ext cx="720725" cy="2881313"/>
          </a:xfrm>
          <a:prstGeom prst="curvedLeftArrow">
            <a:avLst>
              <a:gd name="adj1" fmla="val 79956"/>
              <a:gd name="adj2" fmla="val 159912"/>
              <a:gd name="adj3" fmla="val 33333"/>
            </a:avLst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104464" name="AutoShape 17"/>
          <p:cNvSpPr>
            <a:spLocks noChangeArrowheads="1"/>
          </p:cNvSpPr>
          <p:nvPr/>
        </p:nvSpPr>
        <p:spPr bwMode="auto">
          <a:xfrm>
            <a:off x="468313" y="2276475"/>
            <a:ext cx="792162" cy="2881313"/>
          </a:xfrm>
          <a:prstGeom prst="curvedRightArrow">
            <a:avLst>
              <a:gd name="adj1" fmla="val 72746"/>
              <a:gd name="adj2" fmla="val 145491"/>
              <a:gd name="adj3" fmla="val 33333"/>
            </a:avLst>
          </a:prstGeom>
          <a:solidFill>
            <a:srgbClr val="0000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104465" name="Text Box 18"/>
          <p:cNvSpPr txBox="1">
            <a:spLocks noChangeArrowheads="1"/>
          </p:cNvSpPr>
          <p:nvPr/>
        </p:nvSpPr>
        <p:spPr bwMode="auto">
          <a:xfrm>
            <a:off x="7308850" y="5229225"/>
            <a:ext cx="1708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ja-JP" altLang="en-US" sz="2400" b="0">
                <a:solidFill>
                  <a:srgbClr val="FF0000"/>
                </a:solidFill>
              </a:rPr>
              <a:t>奇数の円盤</a:t>
            </a:r>
          </a:p>
        </p:txBody>
      </p:sp>
      <p:sp>
        <p:nvSpPr>
          <p:cNvPr id="104466" name="Text Box 19"/>
          <p:cNvSpPr txBox="1">
            <a:spLocks noChangeArrowheads="1"/>
          </p:cNvSpPr>
          <p:nvPr/>
        </p:nvSpPr>
        <p:spPr bwMode="auto">
          <a:xfrm>
            <a:off x="180975" y="5229225"/>
            <a:ext cx="1708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ja-JP" altLang="en-US" sz="2400" b="0">
                <a:solidFill>
                  <a:srgbClr val="0000FF"/>
                </a:solidFill>
              </a:rPr>
              <a:t>偶数の円盤</a:t>
            </a:r>
          </a:p>
        </p:txBody>
      </p:sp>
      <p:sp>
        <p:nvSpPr>
          <p:cNvPr id="496660" name="Rectangle 20"/>
          <p:cNvSpPr>
            <a:spLocks noChangeArrowheads="1"/>
          </p:cNvSpPr>
          <p:nvPr/>
        </p:nvSpPr>
        <p:spPr bwMode="auto">
          <a:xfrm>
            <a:off x="5940425" y="5084763"/>
            <a:ext cx="360363" cy="215900"/>
          </a:xfrm>
          <a:prstGeom prst="rect">
            <a:avLst/>
          </a:prstGeom>
          <a:solidFill>
            <a:srgbClr val="FF0000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104468" name="Text Box 21"/>
          <p:cNvSpPr txBox="1">
            <a:spLocks noChangeArrowheads="1"/>
          </p:cNvSpPr>
          <p:nvPr/>
        </p:nvSpPr>
        <p:spPr bwMode="auto">
          <a:xfrm>
            <a:off x="5934075" y="5373688"/>
            <a:ext cx="3524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ja-JP" sz="2000" b="0">
                <a:solidFill>
                  <a:srgbClr val="0000FF"/>
                </a:solidFill>
                <a:latin typeface="ＭＳ Ｐゴシック" panose="020B0600070205080204" pitchFamily="50" charset="-128"/>
              </a:rPr>
              <a:t>C</a:t>
            </a:r>
          </a:p>
        </p:txBody>
      </p:sp>
      <p:sp>
        <p:nvSpPr>
          <p:cNvPr id="104469" name="Text Box 22"/>
          <p:cNvSpPr txBox="1">
            <a:spLocks noChangeArrowheads="1"/>
          </p:cNvSpPr>
          <p:nvPr/>
        </p:nvSpPr>
        <p:spPr bwMode="auto">
          <a:xfrm>
            <a:off x="2914650" y="5373688"/>
            <a:ext cx="3460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ja-JP" sz="2000" b="0">
                <a:solidFill>
                  <a:srgbClr val="0000FF"/>
                </a:solidFill>
                <a:latin typeface="ＭＳ Ｐゴシック" panose="020B0600070205080204" pitchFamily="50" charset="-128"/>
              </a:rPr>
              <a:t>B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" dur="500"/>
                                        <p:tgtEl>
                                          <p:spTgt spid="4966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6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66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966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6652" grpId="0" animBg="1"/>
      <p:bldP spid="49666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ハノイの塔（直接的解法）</a:t>
            </a:r>
          </a:p>
        </p:txBody>
      </p:sp>
      <p:sp>
        <p:nvSpPr>
          <p:cNvPr id="105475" name="Rectangle 4"/>
          <p:cNvSpPr>
            <a:spLocks noChangeArrowheads="1"/>
          </p:cNvSpPr>
          <p:nvPr/>
        </p:nvSpPr>
        <p:spPr bwMode="auto">
          <a:xfrm>
            <a:off x="4103688" y="2851150"/>
            <a:ext cx="1044575" cy="73025"/>
          </a:xfrm>
          <a:prstGeom prst="rect">
            <a:avLst/>
          </a:prstGeom>
          <a:solidFill>
            <a:srgbClr val="3366FF"/>
          </a:solidFill>
          <a:ln w="25400" algn="ctr">
            <a:solidFill>
              <a:srgbClr val="33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105476" name="Rectangle 5"/>
          <p:cNvSpPr>
            <a:spLocks noChangeArrowheads="1"/>
          </p:cNvSpPr>
          <p:nvPr/>
        </p:nvSpPr>
        <p:spPr bwMode="auto">
          <a:xfrm>
            <a:off x="4572000" y="1557338"/>
            <a:ext cx="71438" cy="1295400"/>
          </a:xfrm>
          <a:prstGeom prst="rect">
            <a:avLst/>
          </a:prstGeom>
          <a:solidFill>
            <a:srgbClr val="3366FF"/>
          </a:solidFill>
          <a:ln w="25400" algn="ctr">
            <a:solidFill>
              <a:srgbClr val="33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105477" name="Rectangle 6"/>
          <p:cNvSpPr>
            <a:spLocks noChangeArrowheads="1"/>
          </p:cNvSpPr>
          <p:nvPr/>
        </p:nvSpPr>
        <p:spPr bwMode="auto">
          <a:xfrm>
            <a:off x="6083300" y="4005263"/>
            <a:ext cx="71438" cy="1295400"/>
          </a:xfrm>
          <a:prstGeom prst="rect">
            <a:avLst/>
          </a:prstGeom>
          <a:solidFill>
            <a:srgbClr val="3366FF"/>
          </a:solidFill>
          <a:ln w="25400" algn="ctr">
            <a:solidFill>
              <a:srgbClr val="33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105478" name="Rectangle 7"/>
          <p:cNvSpPr>
            <a:spLocks noChangeArrowheads="1"/>
          </p:cNvSpPr>
          <p:nvPr/>
        </p:nvSpPr>
        <p:spPr bwMode="auto">
          <a:xfrm>
            <a:off x="3059113" y="4005263"/>
            <a:ext cx="71437" cy="1295400"/>
          </a:xfrm>
          <a:prstGeom prst="rect">
            <a:avLst/>
          </a:prstGeom>
          <a:solidFill>
            <a:srgbClr val="3366FF"/>
          </a:solidFill>
          <a:ln w="25400" algn="ctr">
            <a:solidFill>
              <a:srgbClr val="33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105479" name="Rectangle 8"/>
          <p:cNvSpPr>
            <a:spLocks noChangeArrowheads="1"/>
          </p:cNvSpPr>
          <p:nvPr/>
        </p:nvSpPr>
        <p:spPr bwMode="auto">
          <a:xfrm>
            <a:off x="4140200" y="2636838"/>
            <a:ext cx="936625" cy="215900"/>
          </a:xfrm>
          <a:prstGeom prst="rect">
            <a:avLst/>
          </a:prstGeom>
          <a:solidFill>
            <a:srgbClr val="FF0000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105480" name="Rectangle 9"/>
          <p:cNvSpPr>
            <a:spLocks noChangeArrowheads="1"/>
          </p:cNvSpPr>
          <p:nvPr/>
        </p:nvSpPr>
        <p:spPr bwMode="auto">
          <a:xfrm>
            <a:off x="4213225" y="2420938"/>
            <a:ext cx="792163" cy="215900"/>
          </a:xfrm>
          <a:prstGeom prst="rect">
            <a:avLst/>
          </a:prstGeom>
          <a:solidFill>
            <a:srgbClr val="0000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105481" name="Rectangle 10"/>
          <p:cNvSpPr>
            <a:spLocks noChangeArrowheads="1"/>
          </p:cNvSpPr>
          <p:nvPr/>
        </p:nvSpPr>
        <p:spPr bwMode="auto">
          <a:xfrm>
            <a:off x="4286250" y="2205038"/>
            <a:ext cx="646113" cy="215900"/>
          </a:xfrm>
          <a:prstGeom prst="rect">
            <a:avLst/>
          </a:prstGeom>
          <a:solidFill>
            <a:srgbClr val="FF0000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105482" name="Rectangle 11"/>
          <p:cNvSpPr>
            <a:spLocks noChangeArrowheads="1"/>
          </p:cNvSpPr>
          <p:nvPr/>
        </p:nvSpPr>
        <p:spPr bwMode="auto">
          <a:xfrm>
            <a:off x="4357688" y="1989138"/>
            <a:ext cx="503237" cy="215900"/>
          </a:xfrm>
          <a:prstGeom prst="rect">
            <a:avLst/>
          </a:prstGeom>
          <a:solidFill>
            <a:srgbClr val="0000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105483" name="Rectangle 12"/>
          <p:cNvSpPr>
            <a:spLocks noChangeArrowheads="1"/>
          </p:cNvSpPr>
          <p:nvPr/>
        </p:nvSpPr>
        <p:spPr bwMode="auto">
          <a:xfrm>
            <a:off x="5580063" y="5299075"/>
            <a:ext cx="1044575" cy="73025"/>
          </a:xfrm>
          <a:prstGeom prst="rect">
            <a:avLst/>
          </a:prstGeom>
          <a:solidFill>
            <a:srgbClr val="3366FF"/>
          </a:solidFill>
          <a:ln w="25400" algn="ctr">
            <a:solidFill>
              <a:srgbClr val="33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105484" name="Rectangle 13"/>
          <p:cNvSpPr>
            <a:spLocks noChangeArrowheads="1"/>
          </p:cNvSpPr>
          <p:nvPr/>
        </p:nvSpPr>
        <p:spPr bwMode="auto">
          <a:xfrm>
            <a:off x="2590800" y="5299075"/>
            <a:ext cx="1044575" cy="73025"/>
          </a:xfrm>
          <a:prstGeom prst="rect">
            <a:avLst/>
          </a:prstGeom>
          <a:solidFill>
            <a:srgbClr val="3366FF"/>
          </a:solidFill>
          <a:ln w="25400" algn="ctr">
            <a:solidFill>
              <a:srgbClr val="33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105485" name="Text Box 14"/>
          <p:cNvSpPr txBox="1">
            <a:spLocks noChangeArrowheads="1"/>
          </p:cNvSpPr>
          <p:nvPr/>
        </p:nvSpPr>
        <p:spPr bwMode="auto">
          <a:xfrm>
            <a:off x="4424363" y="2925763"/>
            <a:ext cx="365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ja-JP" altLang="en-US" sz="2000" b="0">
                <a:solidFill>
                  <a:srgbClr val="0000FF"/>
                </a:solidFill>
              </a:rPr>
              <a:t>Ａ</a:t>
            </a:r>
          </a:p>
        </p:txBody>
      </p:sp>
      <p:sp>
        <p:nvSpPr>
          <p:cNvPr id="105486" name="AutoShape 15"/>
          <p:cNvSpPr>
            <a:spLocks noChangeArrowheads="1"/>
          </p:cNvSpPr>
          <p:nvPr/>
        </p:nvSpPr>
        <p:spPr bwMode="auto">
          <a:xfrm>
            <a:off x="7883525" y="2276475"/>
            <a:ext cx="720725" cy="2881313"/>
          </a:xfrm>
          <a:prstGeom prst="curvedLeftArrow">
            <a:avLst>
              <a:gd name="adj1" fmla="val 79956"/>
              <a:gd name="adj2" fmla="val 159912"/>
              <a:gd name="adj3" fmla="val 33333"/>
            </a:avLst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105487" name="AutoShape 16"/>
          <p:cNvSpPr>
            <a:spLocks noChangeArrowheads="1"/>
          </p:cNvSpPr>
          <p:nvPr/>
        </p:nvSpPr>
        <p:spPr bwMode="auto">
          <a:xfrm>
            <a:off x="468313" y="2276475"/>
            <a:ext cx="792162" cy="2881313"/>
          </a:xfrm>
          <a:prstGeom prst="curvedRightArrow">
            <a:avLst>
              <a:gd name="adj1" fmla="val 72746"/>
              <a:gd name="adj2" fmla="val 145491"/>
              <a:gd name="adj3" fmla="val 33333"/>
            </a:avLst>
          </a:prstGeom>
          <a:solidFill>
            <a:srgbClr val="0000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105488" name="Text Box 17"/>
          <p:cNvSpPr txBox="1">
            <a:spLocks noChangeArrowheads="1"/>
          </p:cNvSpPr>
          <p:nvPr/>
        </p:nvSpPr>
        <p:spPr bwMode="auto">
          <a:xfrm>
            <a:off x="7308850" y="5229225"/>
            <a:ext cx="1708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ja-JP" altLang="en-US" sz="2400" b="0">
                <a:solidFill>
                  <a:srgbClr val="FF0000"/>
                </a:solidFill>
              </a:rPr>
              <a:t>奇数の円盤</a:t>
            </a:r>
          </a:p>
        </p:txBody>
      </p:sp>
      <p:sp>
        <p:nvSpPr>
          <p:cNvPr id="105489" name="Text Box 18"/>
          <p:cNvSpPr txBox="1">
            <a:spLocks noChangeArrowheads="1"/>
          </p:cNvSpPr>
          <p:nvPr/>
        </p:nvSpPr>
        <p:spPr bwMode="auto">
          <a:xfrm>
            <a:off x="180975" y="5229225"/>
            <a:ext cx="1708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ja-JP" altLang="en-US" sz="2400" b="0">
                <a:solidFill>
                  <a:srgbClr val="0000FF"/>
                </a:solidFill>
              </a:rPr>
              <a:t>偶数の円盤</a:t>
            </a:r>
          </a:p>
        </p:txBody>
      </p:sp>
      <p:sp>
        <p:nvSpPr>
          <p:cNvPr id="105490" name="Rectangle 19"/>
          <p:cNvSpPr>
            <a:spLocks noChangeArrowheads="1"/>
          </p:cNvSpPr>
          <p:nvPr/>
        </p:nvSpPr>
        <p:spPr bwMode="auto">
          <a:xfrm>
            <a:off x="5940425" y="5084763"/>
            <a:ext cx="360363" cy="215900"/>
          </a:xfrm>
          <a:prstGeom prst="rect">
            <a:avLst/>
          </a:prstGeom>
          <a:solidFill>
            <a:srgbClr val="FF0000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105491" name="Text Box 20"/>
          <p:cNvSpPr txBox="1">
            <a:spLocks noChangeArrowheads="1"/>
          </p:cNvSpPr>
          <p:nvPr/>
        </p:nvSpPr>
        <p:spPr bwMode="auto">
          <a:xfrm>
            <a:off x="5934075" y="5373688"/>
            <a:ext cx="3524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ja-JP" sz="2000" b="0">
                <a:solidFill>
                  <a:srgbClr val="0000FF"/>
                </a:solidFill>
                <a:latin typeface="ＭＳ Ｐゴシック" panose="020B0600070205080204" pitchFamily="50" charset="-128"/>
              </a:rPr>
              <a:t>C</a:t>
            </a:r>
          </a:p>
        </p:txBody>
      </p:sp>
      <p:sp>
        <p:nvSpPr>
          <p:cNvPr id="105492" name="Text Box 21"/>
          <p:cNvSpPr txBox="1">
            <a:spLocks noChangeArrowheads="1"/>
          </p:cNvSpPr>
          <p:nvPr/>
        </p:nvSpPr>
        <p:spPr bwMode="auto">
          <a:xfrm>
            <a:off x="2914650" y="5373688"/>
            <a:ext cx="3460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ja-JP" sz="2000" b="0">
                <a:solidFill>
                  <a:srgbClr val="0000FF"/>
                </a:solidFill>
                <a:latin typeface="ＭＳ Ｐゴシック" panose="020B0600070205080204" pitchFamily="50" charset="-128"/>
              </a:rPr>
              <a:t>B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ハノイの塔（直接的解法）</a:t>
            </a:r>
          </a:p>
        </p:txBody>
      </p:sp>
      <p:sp>
        <p:nvSpPr>
          <p:cNvPr id="106499" name="Rectangle 4"/>
          <p:cNvSpPr>
            <a:spLocks noChangeArrowheads="1"/>
          </p:cNvSpPr>
          <p:nvPr/>
        </p:nvSpPr>
        <p:spPr bwMode="auto">
          <a:xfrm>
            <a:off x="4103688" y="2851150"/>
            <a:ext cx="1044575" cy="73025"/>
          </a:xfrm>
          <a:prstGeom prst="rect">
            <a:avLst/>
          </a:prstGeom>
          <a:solidFill>
            <a:srgbClr val="3366FF"/>
          </a:solidFill>
          <a:ln w="25400" algn="ctr">
            <a:solidFill>
              <a:srgbClr val="33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106500" name="Rectangle 5"/>
          <p:cNvSpPr>
            <a:spLocks noChangeArrowheads="1"/>
          </p:cNvSpPr>
          <p:nvPr/>
        </p:nvSpPr>
        <p:spPr bwMode="auto">
          <a:xfrm>
            <a:off x="4572000" y="1557338"/>
            <a:ext cx="71438" cy="1295400"/>
          </a:xfrm>
          <a:prstGeom prst="rect">
            <a:avLst/>
          </a:prstGeom>
          <a:solidFill>
            <a:srgbClr val="3366FF"/>
          </a:solidFill>
          <a:ln w="25400" algn="ctr">
            <a:solidFill>
              <a:srgbClr val="33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106501" name="Rectangle 6"/>
          <p:cNvSpPr>
            <a:spLocks noChangeArrowheads="1"/>
          </p:cNvSpPr>
          <p:nvPr/>
        </p:nvSpPr>
        <p:spPr bwMode="auto">
          <a:xfrm>
            <a:off x="6083300" y="4005263"/>
            <a:ext cx="71438" cy="1295400"/>
          </a:xfrm>
          <a:prstGeom prst="rect">
            <a:avLst/>
          </a:prstGeom>
          <a:solidFill>
            <a:srgbClr val="3366FF"/>
          </a:solidFill>
          <a:ln w="25400" algn="ctr">
            <a:solidFill>
              <a:srgbClr val="33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106502" name="Rectangle 7"/>
          <p:cNvSpPr>
            <a:spLocks noChangeArrowheads="1"/>
          </p:cNvSpPr>
          <p:nvPr/>
        </p:nvSpPr>
        <p:spPr bwMode="auto">
          <a:xfrm>
            <a:off x="3059113" y="4005263"/>
            <a:ext cx="71437" cy="1295400"/>
          </a:xfrm>
          <a:prstGeom prst="rect">
            <a:avLst/>
          </a:prstGeom>
          <a:solidFill>
            <a:srgbClr val="3366FF"/>
          </a:solidFill>
          <a:ln w="25400" algn="ctr">
            <a:solidFill>
              <a:srgbClr val="33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106503" name="Rectangle 8"/>
          <p:cNvSpPr>
            <a:spLocks noChangeArrowheads="1"/>
          </p:cNvSpPr>
          <p:nvPr/>
        </p:nvSpPr>
        <p:spPr bwMode="auto">
          <a:xfrm>
            <a:off x="4140200" y="2636838"/>
            <a:ext cx="936625" cy="215900"/>
          </a:xfrm>
          <a:prstGeom prst="rect">
            <a:avLst/>
          </a:prstGeom>
          <a:solidFill>
            <a:srgbClr val="FF0000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106504" name="Rectangle 9"/>
          <p:cNvSpPr>
            <a:spLocks noChangeArrowheads="1"/>
          </p:cNvSpPr>
          <p:nvPr/>
        </p:nvSpPr>
        <p:spPr bwMode="auto">
          <a:xfrm>
            <a:off x="4213225" y="2420938"/>
            <a:ext cx="792163" cy="215900"/>
          </a:xfrm>
          <a:prstGeom prst="rect">
            <a:avLst/>
          </a:prstGeom>
          <a:solidFill>
            <a:srgbClr val="0000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106505" name="Rectangle 10"/>
          <p:cNvSpPr>
            <a:spLocks noChangeArrowheads="1"/>
          </p:cNvSpPr>
          <p:nvPr/>
        </p:nvSpPr>
        <p:spPr bwMode="auto">
          <a:xfrm>
            <a:off x="4286250" y="2205038"/>
            <a:ext cx="646113" cy="215900"/>
          </a:xfrm>
          <a:prstGeom prst="rect">
            <a:avLst/>
          </a:prstGeom>
          <a:solidFill>
            <a:srgbClr val="FF0000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498699" name="Rectangle 11"/>
          <p:cNvSpPr>
            <a:spLocks noChangeArrowheads="1"/>
          </p:cNvSpPr>
          <p:nvPr/>
        </p:nvSpPr>
        <p:spPr bwMode="auto">
          <a:xfrm>
            <a:off x="4357688" y="1989138"/>
            <a:ext cx="503237" cy="215900"/>
          </a:xfrm>
          <a:prstGeom prst="rect">
            <a:avLst/>
          </a:prstGeom>
          <a:solidFill>
            <a:srgbClr val="0000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106507" name="Rectangle 12"/>
          <p:cNvSpPr>
            <a:spLocks noChangeArrowheads="1"/>
          </p:cNvSpPr>
          <p:nvPr/>
        </p:nvSpPr>
        <p:spPr bwMode="auto">
          <a:xfrm>
            <a:off x="5580063" y="5299075"/>
            <a:ext cx="1044575" cy="73025"/>
          </a:xfrm>
          <a:prstGeom prst="rect">
            <a:avLst/>
          </a:prstGeom>
          <a:solidFill>
            <a:srgbClr val="3366FF"/>
          </a:solidFill>
          <a:ln w="25400" algn="ctr">
            <a:solidFill>
              <a:srgbClr val="33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106508" name="Rectangle 13"/>
          <p:cNvSpPr>
            <a:spLocks noChangeArrowheads="1"/>
          </p:cNvSpPr>
          <p:nvPr/>
        </p:nvSpPr>
        <p:spPr bwMode="auto">
          <a:xfrm>
            <a:off x="2590800" y="5299075"/>
            <a:ext cx="1044575" cy="73025"/>
          </a:xfrm>
          <a:prstGeom prst="rect">
            <a:avLst/>
          </a:prstGeom>
          <a:solidFill>
            <a:srgbClr val="3366FF"/>
          </a:solidFill>
          <a:ln w="25400" algn="ctr">
            <a:solidFill>
              <a:srgbClr val="33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106509" name="Text Box 14"/>
          <p:cNvSpPr txBox="1">
            <a:spLocks noChangeArrowheads="1"/>
          </p:cNvSpPr>
          <p:nvPr/>
        </p:nvSpPr>
        <p:spPr bwMode="auto">
          <a:xfrm>
            <a:off x="4424363" y="2925763"/>
            <a:ext cx="365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ja-JP" altLang="en-US" sz="2000" b="0">
                <a:solidFill>
                  <a:srgbClr val="0000FF"/>
                </a:solidFill>
              </a:rPr>
              <a:t>Ａ</a:t>
            </a:r>
          </a:p>
        </p:txBody>
      </p:sp>
      <p:sp>
        <p:nvSpPr>
          <p:cNvPr id="106510" name="AutoShape 15"/>
          <p:cNvSpPr>
            <a:spLocks noChangeArrowheads="1"/>
          </p:cNvSpPr>
          <p:nvPr/>
        </p:nvSpPr>
        <p:spPr bwMode="auto">
          <a:xfrm>
            <a:off x="7883525" y="2276475"/>
            <a:ext cx="720725" cy="2881313"/>
          </a:xfrm>
          <a:prstGeom prst="curvedLeftArrow">
            <a:avLst>
              <a:gd name="adj1" fmla="val 79956"/>
              <a:gd name="adj2" fmla="val 159912"/>
              <a:gd name="adj3" fmla="val 33333"/>
            </a:avLst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106511" name="AutoShape 16"/>
          <p:cNvSpPr>
            <a:spLocks noChangeArrowheads="1"/>
          </p:cNvSpPr>
          <p:nvPr/>
        </p:nvSpPr>
        <p:spPr bwMode="auto">
          <a:xfrm>
            <a:off x="468313" y="2276475"/>
            <a:ext cx="792162" cy="2881313"/>
          </a:xfrm>
          <a:prstGeom prst="curvedRightArrow">
            <a:avLst>
              <a:gd name="adj1" fmla="val 72746"/>
              <a:gd name="adj2" fmla="val 145491"/>
              <a:gd name="adj3" fmla="val 33333"/>
            </a:avLst>
          </a:prstGeom>
          <a:solidFill>
            <a:srgbClr val="0000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106512" name="Text Box 17"/>
          <p:cNvSpPr txBox="1">
            <a:spLocks noChangeArrowheads="1"/>
          </p:cNvSpPr>
          <p:nvPr/>
        </p:nvSpPr>
        <p:spPr bwMode="auto">
          <a:xfrm>
            <a:off x="7308850" y="5229225"/>
            <a:ext cx="1708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ja-JP" altLang="en-US" sz="2400" b="0">
                <a:solidFill>
                  <a:srgbClr val="FF0000"/>
                </a:solidFill>
              </a:rPr>
              <a:t>奇数の円盤</a:t>
            </a:r>
          </a:p>
        </p:txBody>
      </p:sp>
      <p:sp>
        <p:nvSpPr>
          <p:cNvPr id="106513" name="Text Box 18"/>
          <p:cNvSpPr txBox="1">
            <a:spLocks noChangeArrowheads="1"/>
          </p:cNvSpPr>
          <p:nvPr/>
        </p:nvSpPr>
        <p:spPr bwMode="auto">
          <a:xfrm>
            <a:off x="180975" y="5229225"/>
            <a:ext cx="1708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ja-JP" altLang="en-US" sz="2400" b="0">
                <a:solidFill>
                  <a:srgbClr val="0000FF"/>
                </a:solidFill>
              </a:rPr>
              <a:t>偶数の円盤</a:t>
            </a:r>
          </a:p>
        </p:txBody>
      </p:sp>
      <p:sp>
        <p:nvSpPr>
          <p:cNvPr id="106514" name="Rectangle 19"/>
          <p:cNvSpPr>
            <a:spLocks noChangeArrowheads="1"/>
          </p:cNvSpPr>
          <p:nvPr/>
        </p:nvSpPr>
        <p:spPr bwMode="auto">
          <a:xfrm>
            <a:off x="5940425" y="5084763"/>
            <a:ext cx="360363" cy="215900"/>
          </a:xfrm>
          <a:prstGeom prst="rect">
            <a:avLst/>
          </a:prstGeom>
          <a:solidFill>
            <a:srgbClr val="FF0000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498708" name="Rectangle 20"/>
          <p:cNvSpPr>
            <a:spLocks noChangeArrowheads="1"/>
          </p:cNvSpPr>
          <p:nvPr/>
        </p:nvSpPr>
        <p:spPr bwMode="auto">
          <a:xfrm>
            <a:off x="2843213" y="5084763"/>
            <a:ext cx="503237" cy="215900"/>
          </a:xfrm>
          <a:prstGeom prst="rect">
            <a:avLst/>
          </a:prstGeom>
          <a:solidFill>
            <a:srgbClr val="0000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106516" name="Text Box 21"/>
          <p:cNvSpPr txBox="1">
            <a:spLocks noChangeArrowheads="1"/>
          </p:cNvSpPr>
          <p:nvPr/>
        </p:nvSpPr>
        <p:spPr bwMode="auto">
          <a:xfrm>
            <a:off x="5934075" y="5373688"/>
            <a:ext cx="3524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ja-JP" sz="2000" b="0">
                <a:solidFill>
                  <a:srgbClr val="0000FF"/>
                </a:solidFill>
                <a:latin typeface="ＭＳ Ｐゴシック" panose="020B0600070205080204" pitchFamily="50" charset="-128"/>
              </a:rPr>
              <a:t>C</a:t>
            </a:r>
          </a:p>
        </p:txBody>
      </p:sp>
      <p:sp>
        <p:nvSpPr>
          <p:cNvPr id="106517" name="Text Box 22"/>
          <p:cNvSpPr txBox="1">
            <a:spLocks noChangeArrowheads="1"/>
          </p:cNvSpPr>
          <p:nvPr/>
        </p:nvSpPr>
        <p:spPr bwMode="auto">
          <a:xfrm>
            <a:off x="2914650" y="5373688"/>
            <a:ext cx="3460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ja-JP" sz="2000" b="0">
                <a:solidFill>
                  <a:srgbClr val="0000FF"/>
                </a:solidFill>
                <a:latin typeface="ＭＳ Ｐゴシック" panose="020B0600070205080204" pitchFamily="50" charset="-128"/>
              </a:rPr>
              <a:t>B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" dur="500"/>
                                        <p:tgtEl>
                                          <p:spTgt spid="49869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86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87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987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8699" grpId="0" animBg="1"/>
      <p:bldP spid="49870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ハノイの塔（直接的解法）</a:t>
            </a:r>
          </a:p>
        </p:txBody>
      </p:sp>
      <p:sp>
        <p:nvSpPr>
          <p:cNvPr id="107523" name="Rectangle 4"/>
          <p:cNvSpPr>
            <a:spLocks noChangeArrowheads="1"/>
          </p:cNvSpPr>
          <p:nvPr/>
        </p:nvSpPr>
        <p:spPr bwMode="auto">
          <a:xfrm>
            <a:off x="4103688" y="2851150"/>
            <a:ext cx="1044575" cy="73025"/>
          </a:xfrm>
          <a:prstGeom prst="rect">
            <a:avLst/>
          </a:prstGeom>
          <a:solidFill>
            <a:srgbClr val="3366FF"/>
          </a:solidFill>
          <a:ln w="25400" algn="ctr">
            <a:solidFill>
              <a:srgbClr val="33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107524" name="Rectangle 5"/>
          <p:cNvSpPr>
            <a:spLocks noChangeArrowheads="1"/>
          </p:cNvSpPr>
          <p:nvPr/>
        </p:nvSpPr>
        <p:spPr bwMode="auto">
          <a:xfrm>
            <a:off x="4572000" y="1557338"/>
            <a:ext cx="71438" cy="1295400"/>
          </a:xfrm>
          <a:prstGeom prst="rect">
            <a:avLst/>
          </a:prstGeom>
          <a:solidFill>
            <a:srgbClr val="3366FF"/>
          </a:solidFill>
          <a:ln w="25400" algn="ctr">
            <a:solidFill>
              <a:srgbClr val="33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107525" name="Rectangle 6"/>
          <p:cNvSpPr>
            <a:spLocks noChangeArrowheads="1"/>
          </p:cNvSpPr>
          <p:nvPr/>
        </p:nvSpPr>
        <p:spPr bwMode="auto">
          <a:xfrm>
            <a:off x="6083300" y="4005263"/>
            <a:ext cx="71438" cy="1295400"/>
          </a:xfrm>
          <a:prstGeom prst="rect">
            <a:avLst/>
          </a:prstGeom>
          <a:solidFill>
            <a:srgbClr val="3366FF"/>
          </a:solidFill>
          <a:ln w="25400" algn="ctr">
            <a:solidFill>
              <a:srgbClr val="33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107526" name="Rectangle 7"/>
          <p:cNvSpPr>
            <a:spLocks noChangeArrowheads="1"/>
          </p:cNvSpPr>
          <p:nvPr/>
        </p:nvSpPr>
        <p:spPr bwMode="auto">
          <a:xfrm>
            <a:off x="3059113" y="4005263"/>
            <a:ext cx="71437" cy="1295400"/>
          </a:xfrm>
          <a:prstGeom prst="rect">
            <a:avLst/>
          </a:prstGeom>
          <a:solidFill>
            <a:srgbClr val="3366FF"/>
          </a:solidFill>
          <a:ln w="25400" algn="ctr">
            <a:solidFill>
              <a:srgbClr val="33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107527" name="Rectangle 8"/>
          <p:cNvSpPr>
            <a:spLocks noChangeArrowheads="1"/>
          </p:cNvSpPr>
          <p:nvPr/>
        </p:nvSpPr>
        <p:spPr bwMode="auto">
          <a:xfrm>
            <a:off x="4140200" y="2636838"/>
            <a:ext cx="936625" cy="215900"/>
          </a:xfrm>
          <a:prstGeom prst="rect">
            <a:avLst/>
          </a:prstGeom>
          <a:solidFill>
            <a:srgbClr val="FF0000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107528" name="Rectangle 9"/>
          <p:cNvSpPr>
            <a:spLocks noChangeArrowheads="1"/>
          </p:cNvSpPr>
          <p:nvPr/>
        </p:nvSpPr>
        <p:spPr bwMode="auto">
          <a:xfrm>
            <a:off x="4213225" y="2420938"/>
            <a:ext cx="792163" cy="215900"/>
          </a:xfrm>
          <a:prstGeom prst="rect">
            <a:avLst/>
          </a:prstGeom>
          <a:solidFill>
            <a:srgbClr val="0000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107529" name="Rectangle 10"/>
          <p:cNvSpPr>
            <a:spLocks noChangeArrowheads="1"/>
          </p:cNvSpPr>
          <p:nvPr/>
        </p:nvSpPr>
        <p:spPr bwMode="auto">
          <a:xfrm>
            <a:off x="4286250" y="2205038"/>
            <a:ext cx="646113" cy="215900"/>
          </a:xfrm>
          <a:prstGeom prst="rect">
            <a:avLst/>
          </a:prstGeom>
          <a:solidFill>
            <a:srgbClr val="FF0000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107530" name="Rectangle 11"/>
          <p:cNvSpPr>
            <a:spLocks noChangeArrowheads="1"/>
          </p:cNvSpPr>
          <p:nvPr/>
        </p:nvSpPr>
        <p:spPr bwMode="auto">
          <a:xfrm>
            <a:off x="5580063" y="5299075"/>
            <a:ext cx="1044575" cy="73025"/>
          </a:xfrm>
          <a:prstGeom prst="rect">
            <a:avLst/>
          </a:prstGeom>
          <a:solidFill>
            <a:srgbClr val="3366FF"/>
          </a:solidFill>
          <a:ln w="25400" algn="ctr">
            <a:solidFill>
              <a:srgbClr val="33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107531" name="Rectangle 12"/>
          <p:cNvSpPr>
            <a:spLocks noChangeArrowheads="1"/>
          </p:cNvSpPr>
          <p:nvPr/>
        </p:nvSpPr>
        <p:spPr bwMode="auto">
          <a:xfrm>
            <a:off x="2590800" y="5299075"/>
            <a:ext cx="1044575" cy="73025"/>
          </a:xfrm>
          <a:prstGeom prst="rect">
            <a:avLst/>
          </a:prstGeom>
          <a:solidFill>
            <a:srgbClr val="3366FF"/>
          </a:solidFill>
          <a:ln w="25400" algn="ctr">
            <a:solidFill>
              <a:srgbClr val="33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107532" name="Text Box 13"/>
          <p:cNvSpPr txBox="1">
            <a:spLocks noChangeArrowheads="1"/>
          </p:cNvSpPr>
          <p:nvPr/>
        </p:nvSpPr>
        <p:spPr bwMode="auto">
          <a:xfrm>
            <a:off x="4424363" y="2925763"/>
            <a:ext cx="365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ja-JP" altLang="en-US" sz="2000" b="0">
                <a:solidFill>
                  <a:srgbClr val="0000FF"/>
                </a:solidFill>
              </a:rPr>
              <a:t>Ａ</a:t>
            </a:r>
          </a:p>
        </p:txBody>
      </p:sp>
      <p:sp>
        <p:nvSpPr>
          <p:cNvPr id="107533" name="AutoShape 14"/>
          <p:cNvSpPr>
            <a:spLocks noChangeArrowheads="1"/>
          </p:cNvSpPr>
          <p:nvPr/>
        </p:nvSpPr>
        <p:spPr bwMode="auto">
          <a:xfrm>
            <a:off x="7883525" y="2276475"/>
            <a:ext cx="720725" cy="2881313"/>
          </a:xfrm>
          <a:prstGeom prst="curvedLeftArrow">
            <a:avLst>
              <a:gd name="adj1" fmla="val 79956"/>
              <a:gd name="adj2" fmla="val 159912"/>
              <a:gd name="adj3" fmla="val 33333"/>
            </a:avLst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107534" name="AutoShape 15"/>
          <p:cNvSpPr>
            <a:spLocks noChangeArrowheads="1"/>
          </p:cNvSpPr>
          <p:nvPr/>
        </p:nvSpPr>
        <p:spPr bwMode="auto">
          <a:xfrm>
            <a:off x="468313" y="2276475"/>
            <a:ext cx="792162" cy="2881313"/>
          </a:xfrm>
          <a:prstGeom prst="curvedRightArrow">
            <a:avLst>
              <a:gd name="adj1" fmla="val 72746"/>
              <a:gd name="adj2" fmla="val 145491"/>
              <a:gd name="adj3" fmla="val 33333"/>
            </a:avLst>
          </a:prstGeom>
          <a:solidFill>
            <a:srgbClr val="0000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107535" name="Text Box 16"/>
          <p:cNvSpPr txBox="1">
            <a:spLocks noChangeArrowheads="1"/>
          </p:cNvSpPr>
          <p:nvPr/>
        </p:nvSpPr>
        <p:spPr bwMode="auto">
          <a:xfrm>
            <a:off x="7308850" y="5229225"/>
            <a:ext cx="1708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ja-JP" altLang="en-US" sz="2400" b="0">
                <a:solidFill>
                  <a:srgbClr val="FF0000"/>
                </a:solidFill>
              </a:rPr>
              <a:t>奇数の円盤</a:t>
            </a:r>
          </a:p>
        </p:txBody>
      </p:sp>
      <p:sp>
        <p:nvSpPr>
          <p:cNvPr id="107536" name="Text Box 17"/>
          <p:cNvSpPr txBox="1">
            <a:spLocks noChangeArrowheads="1"/>
          </p:cNvSpPr>
          <p:nvPr/>
        </p:nvSpPr>
        <p:spPr bwMode="auto">
          <a:xfrm>
            <a:off x="180975" y="5229225"/>
            <a:ext cx="1708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ja-JP" altLang="en-US" sz="2400" b="0">
                <a:solidFill>
                  <a:srgbClr val="0000FF"/>
                </a:solidFill>
              </a:rPr>
              <a:t>偶数の円盤</a:t>
            </a:r>
          </a:p>
        </p:txBody>
      </p:sp>
      <p:sp>
        <p:nvSpPr>
          <p:cNvPr id="499730" name="Rectangle 18"/>
          <p:cNvSpPr>
            <a:spLocks noChangeArrowheads="1"/>
          </p:cNvSpPr>
          <p:nvPr/>
        </p:nvSpPr>
        <p:spPr bwMode="auto">
          <a:xfrm>
            <a:off x="5940425" y="5084763"/>
            <a:ext cx="360363" cy="215900"/>
          </a:xfrm>
          <a:prstGeom prst="rect">
            <a:avLst/>
          </a:prstGeom>
          <a:solidFill>
            <a:srgbClr val="FF0000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107538" name="Rectangle 19"/>
          <p:cNvSpPr>
            <a:spLocks noChangeArrowheads="1"/>
          </p:cNvSpPr>
          <p:nvPr/>
        </p:nvSpPr>
        <p:spPr bwMode="auto">
          <a:xfrm>
            <a:off x="2843213" y="5084763"/>
            <a:ext cx="503237" cy="215900"/>
          </a:xfrm>
          <a:prstGeom prst="rect">
            <a:avLst/>
          </a:prstGeom>
          <a:solidFill>
            <a:srgbClr val="0000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499732" name="Rectangle 20"/>
          <p:cNvSpPr>
            <a:spLocks noChangeArrowheads="1"/>
          </p:cNvSpPr>
          <p:nvPr/>
        </p:nvSpPr>
        <p:spPr bwMode="auto">
          <a:xfrm>
            <a:off x="2916238" y="4868863"/>
            <a:ext cx="360362" cy="215900"/>
          </a:xfrm>
          <a:prstGeom prst="rect">
            <a:avLst/>
          </a:prstGeom>
          <a:solidFill>
            <a:srgbClr val="FF0000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107540" name="Text Box 21"/>
          <p:cNvSpPr txBox="1">
            <a:spLocks noChangeArrowheads="1"/>
          </p:cNvSpPr>
          <p:nvPr/>
        </p:nvSpPr>
        <p:spPr bwMode="auto">
          <a:xfrm>
            <a:off x="5934075" y="5373688"/>
            <a:ext cx="3524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ja-JP" sz="2000" b="0">
                <a:solidFill>
                  <a:srgbClr val="0000FF"/>
                </a:solidFill>
                <a:latin typeface="ＭＳ Ｐゴシック" panose="020B0600070205080204" pitchFamily="50" charset="-128"/>
              </a:rPr>
              <a:t>C</a:t>
            </a:r>
          </a:p>
        </p:txBody>
      </p:sp>
      <p:sp>
        <p:nvSpPr>
          <p:cNvPr id="107541" name="Text Box 22"/>
          <p:cNvSpPr txBox="1">
            <a:spLocks noChangeArrowheads="1"/>
          </p:cNvSpPr>
          <p:nvPr/>
        </p:nvSpPr>
        <p:spPr bwMode="auto">
          <a:xfrm>
            <a:off x="2914650" y="5373688"/>
            <a:ext cx="3460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ja-JP" sz="2000" b="0">
                <a:solidFill>
                  <a:srgbClr val="0000FF"/>
                </a:solidFill>
                <a:latin typeface="ＭＳ Ｐゴシック" panose="020B0600070205080204" pitchFamily="50" charset="-128"/>
              </a:rPr>
              <a:t>B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" dur="500"/>
                                        <p:tgtEl>
                                          <p:spTgt spid="4997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97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97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997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9730" grpId="0" animBg="1"/>
      <p:bldP spid="49973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ハノイの塔（直接的解法）</a:t>
            </a:r>
          </a:p>
        </p:txBody>
      </p:sp>
      <p:sp>
        <p:nvSpPr>
          <p:cNvPr id="108547" name="Rectangle 4"/>
          <p:cNvSpPr>
            <a:spLocks noChangeArrowheads="1"/>
          </p:cNvSpPr>
          <p:nvPr/>
        </p:nvSpPr>
        <p:spPr bwMode="auto">
          <a:xfrm>
            <a:off x="4103688" y="2851150"/>
            <a:ext cx="1044575" cy="73025"/>
          </a:xfrm>
          <a:prstGeom prst="rect">
            <a:avLst/>
          </a:prstGeom>
          <a:solidFill>
            <a:srgbClr val="3366FF"/>
          </a:solidFill>
          <a:ln w="25400" algn="ctr">
            <a:solidFill>
              <a:srgbClr val="33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108548" name="Rectangle 5"/>
          <p:cNvSpPr>
            <a:spLocks noChangeArrowheads="1"/>
          </p:cNvSpPr>
          <p:nvPr/>
        </p:nvSpPr>
        <p:spPr bwMode="auto">
          <a:xfrm>
            <a:off x="4572000" y="1557338"/>
            <a:ext cx="71438" cy="1295400"/>
          </a:xfrm>
          <a:prstGeom prst="rect">
            <a:avLst/>
          </a:prstGeom>
          <a:solidFill>
            <a:srgbClr val="3366FF"/>
          </a:solidFill>
          <a:ln w="25400" algn="ctr">
            <a:solidFill>
              <a:srgbClr val="33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108549" name="Rectangle 6"/>
          <p:cNvSpPr>
            <a:spLocks noChangeArrowheads="1"/>
          </p:cNvSpPr>
          <p:nvPr/>
        </p:nvSpPr>
        <p:spPr bwMode="auto">
          <a:xfrm>
            <a:off x="6083300" y="4005263"/>
            <a:ext cx="71438" cy="1295400"/>
          </a:xfrm>
          <a:prstGeom prst="rect">
            <a:avLst/>
          </a:prstGeom>
          <a:solidFill>
            <a:srgbClr val="3366FF"/>
          </a:solidFill>
          <a:ln w="25400" algn="ctr">
            <a:solidFill>
              <a:srgbClr val="33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108550" name="Rectangle 7"/>
          <p:cNvSpPr>
            <a:spLocks noChangeArrowheads="1"/>
          </p:cNvSpPr>
          <p:nvPr/>
        </p:nvSpPr>
        <p:spPr bwMode="auto">
          <a:xfrm>
            <a:off x="3059113" y="4005263"/>
            <a:ext cx="71437" cy="1295400"/>
          </a:xfrm>
          <a:prstGeom prst="rect">
            <a:avLst/>
          </a:prstGeom>
          <a:solidFill>
            <a:srgbClr val="3366FF"/>
          </a:solidFill>
          <a:ln w="25400" algn="ctr">
            <a:solidFill>
              <a:srgbClr val="33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108551" name="Rectangle 8"/>
          <p:cNvSpPr>
            <a:spLocks noChangeArrowheads="1"/>
          </p:cNvSpPr>
          <p:nvPr/>
        </p:nvSpPr>
        <p:spPr bwMode="auto">
          <a:xfrm>
            <a:off x="4140200" y="2636838"/>
            <a:ext cx="936625" cy="215900"/>
          </a:xfrm>
          <a:prstGeom prst="rect">
            <a:avLst/>
          </a:prstGeom>
          <a:solidFill>
            <a:srgbClr val="FF0000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108552" name="Rectangle 9"/>
          <p:cNvSpPr>
            <a:spLocks noChangeArrowheads="1"/>
          </p:cNvSpPr>
          <p:nvPr/>
        </p:nvSpPr>
        <p:spPr bwMode="auto">
          <a:xfrm>
            <a:off x="4213225" y="2420938"/>
            <a:ext cx="792163" cy="215900"/>
          </a:xfrm>
          <a:prstGeom prst="rect">
            <a:avLst/>
          </a:prstGeom>
          <a:solidFill>
            <a:srgbClr val="0000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500746" name="Rectangle 10"/>
          <p:cNvSpPr>
            <a:spLocks noChangeArrowheads="1"/>
          </p:cNvSpPr>
          <p:nvPr/>
        </p:nvSpPr>
        <p:spPr bwMode="auto">
          <a:xfrm>
            <a:off x="4286250" y="2205038"/>
            <a:ext cx="646113" cy="215900"/>
          </a:xfrm>
          <a:prstGeom prst="rect">
            <a:avLst/>
          </a:prstGeom>
          <a:solidFill>
            <a:srgbClr val="FF0000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108554" name="Rectangle 11"/>
          <p:cNvSpPr>
            <a:spLocks noChangeArrowheads="1"/>
          </p:cNvSpPr>
          <p:nvPr/>
        </p:nvSpPr>
        <p:spPr bwMode="auto">
          <a:xfrm>
            <a:off x="5580063" y="5299075"/>
            <a:ext cx="1044575" cy="73025"/>
          </a:xfrm>
          <a:prstGeom prst="rect">
            <a:avLst/>
          </a:prstGeom>
          <a:solidFill>
            <a:srgbClr val="3366FF"/>
          </a:solidFill>
          <a:ln w="25400" algn="ctr">
            <a:solidFill>
              <a:srgbClr val="33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108555" name="Rectangle 12"/>
          <p:cNvSpPr>
            <a:spLocks noChangeArrowheads="1"/>
          </p:cNvSpPr>
          <p:nvPr/>
        </p:nvSpPr>
        <p:spPr bwMode="auto">
          <a:xfrm>
            <a:off x="2590800" y="5299075"/>
            <a:ext cx="1044575" cy="73025"/>
          </a:xfrm>
          <a:prstGeom prst="rect">
            <a:avLst/>
          </a:prstGeom>
          <a:solidFill>
            <a:srgbClr val="3366FF"/>
          </a:solidFill>
          <a:ln w="25400" algn="ctr">
            <a:solidFill>
              <a:srgbClr val="33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108556" name="Text Box 13"/>
          <p:cNvSpPr txBox="1">
            <a:spLocks noChangeArrowheads="1"/>
          </p:cNvSpPr>
          <p:nvPr/>
        </p:nvSpPr>
        <p:spPr bwMode="auto">
          <a:xfrm>
            <a:off x="4424363" y="2925763"/>
            <a:ext cx="365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ja-JP" altLang="en-US" sz="2000" b="0">
                <a:solidFill>
                  <a:srgbClr val="0000FF"/>
                </a:solidFill>
              </a:rPr>
              <a:t>Ａ</a:t>
            </a:r>
          </a:p>
        </p:txBody>
      </p:sp>
      <p:sp>
        <p:nvSpPr>
          <p:cNvPr id="108557" name="AutoShape 14"/>
          <p:cNvSpPr>
            <a:spLocks noChangeArrowheads="1"/>
          </p:cNvSpPr>
          <p:nvPr/>
        </p:nvSpPr>
        <p:spPr bwMode="auto">
          <a:xfrm>
            <a:off x="7883525" y="2276475"/>
            <a:ext cx="720725" cy="2881313"/>
          </a:xfrm>
          <a:prstGeom prst="curvedLeftArrow">
            <a:avLst>
              <a:gd name="adj1" fmla="val 79956"/>
              <a:gd name="adj2" fmla="val 159912"/>
              <a:gd name="adj3" fmla="val 33333"/>
            </a:avLst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108558" name="AutoShape 15"/>
          <p:cNvSpPr>
            <a:spLocks noChangeArrowheads="1"/>
          </p:cNvSpPr>
          <p:nvPr/>
        </p:nvSpPr>
        <p:spPr bwMode="auto">
          <a:xfrm>
            <a:off x="468313" y="2276475"/>
            <a:ext cx="792162" cy="2881313"/>
          </a:xfrm>
          <a:prstGeom prst="curvedRightArrow">
            <a:avLst>
              <a:gd name="adj1" fmla="val 72746"/>
              <a:gd name="adj2" fmla="val 145491"/>
              <a:gd name="adj3" fmla="val 33333"/>
            </a:avLst>
          </a:prstGeom>
          <a:solidFill>
            <a:srgbClr val="0000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108559" name="Text Box 16"/>
          <p:cNvSpPr txBox="1">
            <a:spLocks noChangeArrowheads="1"/>
          </p:cNvSpPr>
          <p:nvPr/>
        </p:nvSpPr>
        <p:spPr bwMode="auto">
          <a:xfrm>
            <a:off x="7308850" y="5229225"/>
            <a:ext cx="1708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ja-JP" altLang="en-US" sz="2400" b="0">
                <a:solidFill>
                  <a:srgbClr val="FF0000"/>
                </a:solidFill>
              </a:rPr>
              <a:t>奇数の円盤</a:t>
            </a:r>
          </a:p>
        </p:txBody>
      </p:sp>
      <p:sp>
        <p:nvSpPr>
          <p:cNvPr id="108560" name="Text Box 17"/>
          <p:cNvSpPr txBox="1">
            <a:spLocks noChangeArrowheads="1"/>
          </p:cNvSpPr>
          <p:nvPr/>
        </p:nvSpPr>
        <p:spPr bwMode="auto">
          <a:xfrm>
            <a:off x="180975" y="5229225"/>
            <a:ext cx="1708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ja-JP" altLang="en-US" sz="2400" b="0">
                <a:solidFill>
                  <a:srgbClr val="0000FF"/>
                </a:solidFill>
              </a:rPr>
              <a:t>偶数の円盤</a:t>
            </a:r>
          </a:p>
        </p:txBody>
      </p:sp>
      <p:sp>
        <p:nvSpPr>
          <p:cNvPr id="108561" name="Rectangle 18"/>
          <p:cNvSpPr>
            <a:spLocks noChangeArrowheads="1"/>
          </p:cNvSpPr>
          <p:nvPr/>
        </p:nvSpPr>
        <p:spPr bwMode="auto">
          <a:xfrm>
            <a:off x="2843213" y="5084763"/>
            <a:ext cx="503237" cy="215900"/>
          </a:xfrm>
          <a:prstGeom prst="rect">
            <a:avLst/>
          </a:prstGeom>
          <a:solidFill>
            <a:srgbClr val="0000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108562" name="Rectangle 19"/>
          <p:cNvSpPr>
            <a:spLocks noChangeArrowheads="1"/>
          </p:cNvSpPr>
          <p:nvPr/>
        </p:nvSpPr>
        <p:spPr bwMode="auto">
          <a:xfrm>
            <a:off x="2916238" y="4868863"/>
            <a:ext cx="360362" cy="215900"/>
          </a:xfrm>
          <a:prstGeom prst="rect">
            <a:avLst/>
          </a:prstGeom>
          <a:solidFill>
            <a:srgbClr val="FF0000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500756" name="Rectangle 20"/>
          <p:cNvSpPr>
            <a:spLocks noChangeArrowheads="1"/>
          </p:cNvSpPr>
          <p:nvPr/>
        </p:nvSpPr>
        <p:spPr bwMode="auto">
          <a:xfrm>
            <a:off x="5797550" y="5084763"/>
            <a:ext cx="646113" cy="215900"/>
          </a:xfrm>
          <a:prstGeom prst="rect">
            <a:avLst/>
          </a:prstGeom>
          <a:solidFill>
            <a:srgbClr val="FF0000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108564" name="Text Box 21"/>
          <p:cNvSpPr txBox="1">
            <a:spLocks noChangeArrowheads="1"/>
          </p:cNvSpPr>
          <p:nvPr/>
        </p:nvSpPr>
        <p:spPr bwMode="auto">
          <a:xfrm>
            <a:off x="5934075" y="5373688"/>
            <a:ext cx="3524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ja-JP" sz="2000" b="0">
                <a:solidFill>
                  <a:srgbClr val="0000FF"/>
                </a:solidFill>
                <a:latin typeface="ＭＳ Ｐゴシック" panose="020B0600070205080204" pitchFamily="50" charset="-128"/>
              </a:rPr>
              <a:t>C</a:t>
            </a:r>
          </a:p>
        </p:txBody>
      </p:sp>
      <p:sp>
        <p:nvSpPr>
          <p:cNvPr id="108565" name="Text Box 22"/>
          <p:cNvSpPr txBox="1">
            <a:spLocks noChangeArrowheads="1"/>
          </p:cNvSpPr>
          <p:nvPr/>
        </p:nvSpPr>
        <p:spPr bwMode="auto">
          <a:xfrm>
            <a:off x="2914650" y="5373688"/>
            <a:ext cx="3460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ja-JP" sz="2000" b="0">
                <a:solidFill>
                  <a:srgbClr val="0000FF"/>
                </a:solidFill>
                <a:latin typeface="ＭＳ Ｐゴシック" panose="020B0600070205080204" pitchFamily="50" charset="-128"/>
              </a:rPr>
              <a:t>B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" dur="500"/>
                                        <p:tgtEl>
                                          <p:spTgt spid="5007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07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07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007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0746" grpId="0" animBg="1"/>
      <p:bldP spid="500756" grpId="0" animBg="1"/>
    </p:bldLst>
  </p:timing>
</p:sld>
</file>

<file path=ppt/theme/theme1.xml><?xml version="1.0" encoding="utf-8"?>
<a:theme xmlns:a="http://schemas.openxmlformats.org/drawingml/2006/main" name="3_Pixel">
  <a:themeElements>
    <a:clrScheme name="3_Pixel 12">
      <a:dk1>
        <a:srgbClr val="000000"/>
      </a:dk1>
      <a:lt1>
        <a:srgbClr val="FFFFFF"/>
      </a:lt1>
      <a:dk2>
        <a:srgbClr val="000000"/>
      </a:dk2>
      <a:lt2>
        <a:srgbClr val="00007D"/>
      </a:lt2>
      <a:accent1>
        <a:srgbClr val="9999FF"/>
      </a:accent1>
      <a:accent2>
        <a:srgbClr val="9999CC"/>
      </a:accent2>
      <a:accent3>
        <a:srgbClr val="FFFFFF"/>
      </a:accent3>
      <a:accent4>
        <a:srgbClr val="000000"/>
      </a:accent4>
      <a:accent5>
        <a:srgbClr val="CACAFF"/>
      </a:accent5>
      <a:accent6>
        <a:srgbClr val="8A8AB9"/>
      </a:accent6>
      <a:hlink>
        <a:srgbClr val="666699"/>
      </a:hlink>
      <a:folHlink>
        <a:srgbClr val="CCCCE6"/>
      </a:folHlink>
    </a:clrScheme>
    <a:fontScheme name="3_Pixel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altLang="ja-JP" sz="5400" b="1" i="0" u="none" strike="noStrike" cap="none" normalizeH="0" baseline="0" smtClean="0">
            <a:ln>
              <a:noFill/>
            </a:ln>
            <a:solidFill>
              <a:srgbClr val="0000FF"/>
            </a:solidFill>
            <a:effectLst/>
            <a:latin typeface="Arial" panose="020B0604020202020204" pitchFamily="34" charset="0"/>
            <a:ea typeface="ＭＳ Ｐゴシック" panose="020B0600070205080204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altLang="ja-JP" sz="5400" b="1" i="0" u="none" strike="noStrike" cap="none" normalizeH="0" baseline="0" smtClean="0">
            <a:ln>
              <a:noFill/>
            </a:ln>
            <a:solidFill>
              <a:srgbClr val="0000FF"/>
            </a:solidFill>
            <a:effectLst/>
            <a:latin typeface="Arial" panose="020B0604020202020204" pitchFamily="34" charset="0"/>
            <a:ea typeface="ＭＳ Ｐゴシック" panose="020B0600070205080204" pitchFamily="50" charset="-128"/>
          </a:defRPr>
        </a:defPPr>
      </a:lstStyle>
    </a:lnDef>
  </a:objectDefaults>
  <a:extraClrSchemeLst>
    <a:extraClrScheme>
      <a:clrScheme name="3_Pixel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Pixel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Pixel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Pixel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Pixel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Pixel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Pixel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Pixel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Pixel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Pixel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Pixel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Pixel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4665</TotalTime>
  <Words>227</Words>
  <Application>Microsoft Office PowerPoint</Application>
  <PresentationFormat>画面に合わせる (4:3)</PresentationFormat>
  <Paragraphs>78</Paragraphs>
  <Slides>14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14</vt:i4>
      </vt:variant>
    </vt:vector>
  </HeadingPairs>
  <TitlesOfParts>
    <vt:vector size="20" baseType="lpstr">
      <vt:lpstr>ＭＳ Ｐゴシック</vt:lpstr>
      <vt:lpstr>ＭＳ Ｐ明朝</vt:lpstr>
      <vt:lpstr>Arial</vt:lpstr>
      <vt:lpstr>Times New Roman</vt:lpstr>
      <vt:lpstr>Wingdings</vt:lpstr>
      <vt:lpstr>3_Pixel</vt:lpstr>
      <vt:lpstr>プログラミングⅡ</vt:lpstr>
      <vt:lpstr>ハノイの塔（ルール）</vt:lpstr>
      <vt:lpstr>ハノイの塔（直接的解法）</vt:lpstr>
      <vt:lpstr>ハノイの塔（直接的解法）</vt:lpstr>
      <vt:lpstr>ハノイの塔（直接的解法）</vt:lpstr>
      <vt:lpstr>ハノイの塔（直接的解法）</vt:lpstr>
      <vt:lpstr>ハノイの塔（直接的解法）</vt:lpstr>
      <vt:lpstr>ハノイの塔（直接的解法）</vt:lpstr>
      <vt:lpstr>ハノイの塔（直接的解法）</vt:lpstr>
      <vt:lpstr>ハノイの塔（直接的解法）</vt:lpstr>
      <vt:lpstr>ハノイの塔（直接的解法）</vt:lpstr>
      <vt:lpstr>ハノイの塔（直接的解法）</vt:lpstr>
      <vt:lpstr>ハノイの塔（直接的解法）</vt:lpstr>
      <vt:lpstr>ハノイの塔（直接的解法）</vt:lpstr>
    </vt:vector>
  </TitlesOfParts>
  <Manager>幸山直人</Manager>
  <Company>富山大学理学部数学教室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プログラミングⅡ</dc:title>
  <dc:creator>幸山直人</dc:creator>
  <cp:lastModifiedBy>Naoto KOUYAMA</cp:lastModifiedBy>
  <cp:revision>539</cp:revision>
  <dcterms:created xsi:type="dcterms:W3CDTF">1601-01-01T00:00:00Z</dcterms:created>
  <dcterms:modified xsi:type="dcterms:W3CDTF">2016-03-30T14:02:51Z</dcterms:modified>
</cp:coreProperties>
</file>