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6"/>
  </p:notesMasterIdLst>
  <p:handoutMasterIdLst>
    <p:handoutMasterId r:id="rId17"/>
  </p:handoutMasterIdLst>
  <p:sldIdLst>
    <p:sldId id="758" r:id="rId2"/>
    <p:sldId id="720" r:id="rId3"/>
    <p:sldId id="721" r:id="rId4"/>
    <p:sldId id="722" r:id="rId5"/>
    <p:sldId id="723" r:id="rId6"/>
    <p:sldId id="724" r:id="rId7"/>
    <p:sldId id="725" r:id="rId8"/>
    <p:sldId id="726" r:id="rId9"/>
    <p:sldId id="727" r:id="rId10"/>
    <p:sldId id="728" r:id="rId11"/>
    <p:sldId id="729" r:id="rId12"/>
    <p:sldId id="730" r:id="rId13"/>
    <p:sldId id="731" r:id="rId14"/>
    <p:sldId id="73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～定番プログラム（</a:t>
            </a:r>
            <a:r>
              <a:rPr lang="ja-JP" altLang="en-US" sz="3500" dirty="0"/>
              <a:t>１</a:t>
            </a:r>
            <a:r>
              <a:rPr lang="ja-JP" altLang="en-US" sz="3500" dirty="0" smtClean="0"/>
              <a:t>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9571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2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3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4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5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6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7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8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79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9580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1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2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9583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9584" name="Rectangle 17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1778" name="Rectangle 18"/>
          <p:cNvSpPr>
            <a:spLocks noChangeArrowheads="1"/>
          </p:cNvSpPr>
          <p:nvPr/>
        </p:nvSpPr>
        <p:spPr bwMode="auto">
          <a:xfrm>
            <a:off x="2916238" y="4868863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6" name="Rectangle 19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1780" name="Rectangle 20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9588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9589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1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8" grpId="0" animBg="1"/>
      <p:bldP spid="5017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0595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6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7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8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599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0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1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2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3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0604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5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6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0607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10608" name="Rectangle 17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09" name="Rectangle 18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10" name="Rectangle 19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0611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0612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1619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0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1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2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3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4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5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6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7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1628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29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0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1631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503825" name="Rectangle 17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3" name="Rectangle 18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4" name="Rectangle 19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3828" name="Rectangle 20"/>
          <p:cNvSpPr>
            <a:spLocks noChangeArrowheads="1"/>
          </p:cNvSpPr>
          <p:nvPr/>
        </p:nvSpPr>
        <p:spPr bwMode="auto">
          <a:xfrm>
            <a:off x="5868988" y="48688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1636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1637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3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25" grpId="0" animBg="1"/>
      <p:bldP spid="5038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2643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4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5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6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7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8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49" name="Rectangle 10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0" name="Rectangle 11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1" name="Text Box 12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2652" name="AutoShape 1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3" name="AutoShape 1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4" name="Text Box 1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2655" name="Text Box 1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12656" name="Rectangle 17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4850" name="Rectangle 18"/>
          <p:cNvSpPr>
            <a:spLocks noChangeArrowheads="1"/>
          </p:cNvSpPr>
          <p:nvPr/>
        </p:nvSpPr>
        <p:spPr bwMode="auto">
          <a:xfrm>
            <a:off x="4427538" y="2205038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58" name="Rectangle 19"/>
          <p:cNvSpPr>
            <a:spLocks noChangeArrowheads="1"/>
          </p:cNvSpPr>
          <p:nvPr/>
        </p:nvSpPr>
        <p:spPr bwMode="auto">
          <a:xfrm>
            <a:off x="5868988" y="48688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4852" name="Rectangle 20"/>
          <p:cNvSpPr>
            <a:spLocks noChangeArrowheads="1"/>
          </p:cNvSpPr>
          <p:nvPr/>
        </p:nvSpPr>
        <p:spPr bwMode="auto">
          <a:xfrm>
            <a:off x="5940425" y="4652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2660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2661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50" grpId="0" animBg="1"/>
      <p:bldP spid="5048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13667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68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69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0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1" name="Rectangle 8"/>
          <p:cNvSpPr>
            <a:spLocks noChangeArrowheads="1"/>
          </p:cNvSpPr>
          <p:nvPr/>
        </p:nvSpPr>
        <p:spPr bwMode="auto">
          <a:xfrm>
            <a:off x="5651500" y="5084763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5724525" y="4868863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3" name="Rectangle 10"/>
          <p:cNvSpPr>
            <a:spLocks noChangeArrowheads="1"/>
          </p:cNvSpPr>
          <p:nvPr/>
        </p:nvSpPr>
        <p:spPr bwMode="auto">
          <a:xfrm>
            <a:off x="5797550" y="46529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4" name="Rectangle 11"/>
          <p:cNvSpPr>
            <a:spLocks noChangeArrowheads="1"/>
          </p:cNvSpPr>
          <p:nvPr/>
        </p:nvSpPr>
        <p:spPr bwMode="auto">
          <a:xfrm>
            <a:off x="5868988" y="44370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5" name="Rectangle 12"/>
          <p:cNvSpPr>
            <a:spLocks noChangeArrowheads="1"/>
          </p:cNvSpPr>
          <p:nvPr/>
        </p:nvSpPr>
        <p:spPr bwMode="auto">
          <a:xfrm>
            <a:off x="5940425" y="42211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6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7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78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13679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80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13681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13682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13683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13684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ハノイの塔（ルール）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10139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10139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10139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10139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101380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1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2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3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4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5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6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7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8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89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90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139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pPr eaLnBrk="1" hangingPunct="1"/>
            <a:r>
              <a:rPr lang="ja-JP" altLang="en-US" smtClean="0"/>
              <a:t>一度に１枚の円盤しか動かせない</a:t>
            </a:r>
          </a:p>
          <a:p>
            <a:pPr eaLnBrk="1" hangingPunct="1"/>
            <a:r>
              <a:rPr lang="ja-JP" altLang="en-US" smtClean="0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2403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4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5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6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7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8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09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0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1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2" name="Rectangle 13"/>
          <p:cNvSpPr>
            <a:spLocks noChangeArrowheads="1"/>
          </p:cNvSpPr>
          <p:nvPr/>
        </p:nvSpPr>
        <p:spPr bwMode="auto">
          <a:xfrm>
            <a:off x="5724525" y="4868863"/>
            <a:ext cx="792163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3" name="Rectangle 14"/>
          <p:cNvSpPr>
            <a:spLocks noChangeArrowheads="1"/>
          </p:cNvSpPr>
          <p:nvPr/>
        </p:nvSpPr>
        <p:spPr bwMode="auto">
          <a:xfrm>
            <a:off x="5797550" y="4652963"/>
            <a:ext cx="646113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4" name="Rectangle 15"/>
          <p:cNvSpPr>
            <a:spLocks noChangeArrowheads="1"/>
          </p:cNvSpPr>
          <p:nvPr/>
        </p:nvSpPr>
        <p:spPr bwMode="auto">
          <a:xfrm>
            <a:off x="5868988" y="4437063"/>
            <a:ext cx="503237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5" name="Rectangle 16"/>
          <p:cNvSpPr>
            <a:spLocks noChangeArrowheads="1"/>
          </p:cNvSpPr>
          <p:nvPr/>
        </p:nvSpPr>
        <p:spPr bwMode="auto">
          <a:xfrm>
            <a:off x="5940425" y="4221163"/>
            <a:ext cx="360363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6" name="Rectangle 17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7" name="Rectangle 18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8" name="Rectangle 19"/>
          <p:cNvSpPr>
            <a:spLocks noChangeArrowheads="1"/>
          </p:cNvSpPr>
          <p:nvPr/>
        </p:nvSpPr>
        <p:spPr bwMode="auto">
          <a:xfrm>
            <a:off x="5651500" y="5084763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19" name="Text Box 20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2420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2421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2422" name="AutoShape 23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23" name="AutoShape 24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2424" name="Text Box 25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2425" name="Text Box 26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28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29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0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1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2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3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4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5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6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7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38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3439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40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3441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3442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3443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3444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4451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2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3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4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7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58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6652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0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1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2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4463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4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5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4466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496660" name="Rectangle 20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4468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4469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6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52" grpId="0" animBg="1"/>
      <p:bldP spid="4966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6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7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8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79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0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1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2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3" name="Rectangle 12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4" name="Rectangle 13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5" name="Text Box 14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5486" name="AutoShape 15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7" name="AutoShape 16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88" name="Text Box 17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5489" name="Text Box 18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5490" name="Rectangle 19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5491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5492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6499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1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2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3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4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5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7" name="Rectangle 12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8" name="Rectangle 13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09" name="Text Box 14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6510" name="AutoShape 15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11" name="AutoShape 16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12" name="Text Box 17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6513" name="Text Box 18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6514" name="Rectangle 19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6516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6517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8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9" grpId="0" animBg="1"/>
      <p:bldP spid="4987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5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6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7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8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29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0" name="Rectangle 11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1" name="Rectangle 12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2" name="Text Box 13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7533" name="AutoShape 14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4" name="AutoShape 15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5" name="Text Box 16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7536" name="Text Box 17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499730" name="Rectangle 18"/>
          <p:cNvSpPr>
            <a:spLocks noChangeArrowheads="1"/>
          </p:cNvSpPr>
          <p:nvPr/>
        </p:nvSpPr>
        <p:spPr bwMode="auto">
          <a:xfrm>
            <a:off x="5940425" y="50847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38" name="Rectangle 19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9732" name="Rectangle 20"/>
          <p:cNvSpPr>
            <a:spLocks noChangeArrowheads="1"/>
          </p:cNvSpPr>
          <p:nvPr/>
        </p:nvSpPr>
        <p:spPr bwMode="auto">
          <a:xfrm>
            <a:off x="2916238" y="4868863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7540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7541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9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30" grpId="0" animBg="1"/>
      <p:bldP spid="4997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ハノイの塔（直接的解法）</a:t>
            </a:r>
          </a:p>
        </p:txBody>
      </p:sp>
      <p:sp>
        <p:nvSpPr>
          <p:cNvPr id="108547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49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0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1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2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0746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4" name="Rectangle 11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5" name="Rectangle 12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6" name="Text Box 13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108557" name="AutoShape 14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8" name="AutoShape 15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59" name="Text Box 16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108560" name="Text Box 17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b="0">
                <a:solidFill>
                  <a:srgbClr val="0000FF"/>
                </a:solidFill>
              </a:rPr>
              <a:t>偶数の円盤</a:t>
            </a:r>
          </a:p>
        </p:txBody>
      </p:sp>
      <p:sp>
        <p:nvSpPr>
          <p:cNvPr id="108561" name="Rectangle 18"/>
          <p:cNvSpPr>
            <a:spLocks noChangeArrowheads="1"/>
          </p:cNvSpPr>
          <p:nvPr/>
        </p:nvSpPr>
        <p:spPr bwMode="auto">
          <a:xfrm>
            <a:off x="2843213" y="5084763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62" name="Rectangle 19"/>
          <p:cNvSpPr>
            <a:spLocks noChangeArrowheads="1"/>
          </p:cNvSpPr>
          <p:nvPr/>
        </p:nvSpPr>
        <p:spPr bwMode="auto">
          <a:xfrm>
            <a:off x="2916238" y="4868863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500756" name="Rectangle 20"/>
          <p:cNvSpPr>
            <a:spLocks noChangeArrowheads="1"/>
          </p:cNvSpPr>
          <p:nvPr/>
        </p:nvSpPr>
        <p:spPr bwMode="auto">
          <a:xfrm>
            <a:off x="5797550" y="5084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108564" name="Text Box 21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8565" name="Text Box 22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 b="0">
                <a:solidFill>
                  <a:srgbClr val="0000FF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6" grpId="0" animBg="1"/>
      <p:bldP spid="500756" grpId="0" animBg="1"/>
    </p:bld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227</Words>
  <Application>Microsoft Office PowerPoint</Application>
  <PresentationFormat>画面に合わせる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ハノイの塔（ルール）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  <vt:lpstr>ハノイの塔（直接的解法）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539</cp:revision>
  <dcterms:created xsi:type="dcterms:W3CDTF">1601-01-01T00:00:00Z</dcterms:created>
  <dcterms:modified xsi:type="dcterms:W3CDTF">2016-03-30T14:02:51Z</dcterms:modified>
</cp:coreProperties>
</file>