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notesMasterIdLst>
    <p:notesMasterId r:id="rId3"/>
  </p:notesMasterIdLst>
  <p:handoutMasterIdLst>
    <p:handoutMasterId r:id="rId4"/>
  </p:handoutMasterIdLst>
  <p:sldIdLst>
    <p:sldId id="759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  <a:srgbClr val="DEDEDE"/>
    <a:srgbClr val="C0C0C0"/>
    <a:srgbClr val="996633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88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EA107C8-9C29-4366-AEC5-7C7330E8DF3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7868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018A18B-6AD6-4266-8F71-D8EAA822678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1798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defRPr/>
            </a:pPr>
            <a:r>
              <a:rPr lang="ja-JP" altLang="en-US" sz="3200" smtClean="0">
                <a:solidFill>
                  <a:schemeClr val="tx1"/>
                </a:solidFill>
              </a:rPr>
              <a:t>担当教員： 幸山 直人</a:t>
            </a:r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32138" y="2260600"/>
            <a:ext cx="5832475" cy="11684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495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3264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751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2870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0923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7824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2683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8593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039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1981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1037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defRPr/>
            </a:pPr>
            <a:r>
              <a:rPr lang="en-US" altLang="ja-JP" sz="1800" dirty="0" smtClean="0">
                <a:solidFill>
                  <a:schemeClr val="bg1"/>
                </a:solidFill>
              </a:rPr>
              <a:t>2016</a:t>
            </a:r>
            <a:r>
              <a:rPr lang="ja-JP" altLang="en-US" sz="1800" dirty="0" smtClean="0">
                <a:solidFill>
                  <a:schemeClr val="bg1"/>
                </a:solidFill>
              </a:rPr>
              <a:t>年度　プログラミング</a:t>
            </a:r>
            <a:r>
              <a:rPr lang="en-US" altLang="ja-JP" sz="1800" dirty="0" smtClean="0">
                <a:solidFill>
                  <a:schemeClr val="bg1"/>
                </a:solidFill>
              </a:rPr>
              <a:t>Ⅱ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プログラミング</a:t>
            </a:r>
            <a:r>
              <a:rPr lang="en-US" altLang="ja-JP" smtClean="0"/>
              <a:t>Ⅱ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ja-JP" altLang="en-US" sz="3500" smtClean="0"/>
              <a:t>～定番プログラム（３）</a:t>
            </a:r>
            <a:r>
              <a:rPr lang="en-US" altLang="ja-JP" sz="3500" smtClean="0"/>
              <a:t> </a:t>
            </a:r>
            <a:r>
              <a:rPr lang="ja-JP" altLang="en-US" sz="3500" smtClean="0"/>
              <a:t>～</a:t>
            </a:r>
          </a:p>
        </p:txBody>
      </p:sp>
      <p:sp>
        <p:nvSpPr>
          <p:cNvPr id="117764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dirty="0" smtClean="0">
                <a:solidFill>
                  <a:schemeClr val="bg1"/>
                </a:solidFill>
              </a:rPr>
              <a:t>2016</a:t>
            </a:r>
            <a:r>
              <a:rPr lang="ja-JP" altLang="en-US" dirty="0" smtClean="0">
                <a:solidFill>
                  <a:schemeClr val="bg1"/>
                </a:solidFill>
              </a:rPr>
              <a:t>年度</a:t>
            </a:r>
            <a:endParaRPr lang="ja-JP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Pixel">
  <a:themeElements>
    <a:clrScheme name="3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3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3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4665</TotalTime>
  <Words>11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Ｐ明朝</vt:lpstr>
      <vt:lpstr>Arial</vt:lpstr>
      <vt:lpstr>Times New Roman</vt:lpstr>
      <vt:lpstr>Wingdings</vt:lpstr>
      <vt:lpstr>3_Pixel</vt:lpstr>
      <vt:lpstr>プログラミングⅡ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プログラミングⅡ</dc:title>
  <dc:creator>幸山直人</dc:creator>
  <cp:lastModifiedBy>Naoto KOUYAMA</cp:lastModifiedBy>
  <cp:revision>539</cp:revision>
  <dcterms:created xsi:type="dcterms:W3CDTF">1601-01-01T00:00:00Z</dcterms:created>
  <dcterms:modified xsi:type="dcterms:W3CDTF">2016-03-30T14:04:23Z</dcterms:modified>
</cp:coreProperties>
</file>