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"/>
  </p:notesMasterIdLst>
  <p:handoutMasterIdLst>
    <p:handoutMasterId r:id="rId4"/>
  </p:handoutMasterIdLst>
  <p:sldIdLst>
    <p:sldId id="76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b="1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DEDEDE"/>
    <a:srgbClr val="C0C0C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88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EA107C8-9C29-4366-AEC5-7C7330E8DF3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68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18A18B-6AD6-4266-8F71-D8EAA82267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798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 eaLnBrk="1" hangingPunct="1">
              <a:defRPr/>
            </a:pPr>
            <a:r>
              <a:rPr lang="ja-JP" altLang="en-US" sz="3200" smtClean="0">
                <a:solidFill>
                  <a:schemeClr val="tx1"/>
                </a:solidFill>
              </a:rPr>
              <a:t>担当教員： 幸山 直人</a:t>
            </a:r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2138" y="2260600"/>
            <a:ext cx="5832475" cy="11684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7495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326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51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2870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092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78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2683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8593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6039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01981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1037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algn="ctr"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5400" b="1">
                <a:solidFill>
                  <a:srgbClr val="0000FF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defRPr/>
            </a:pPr>
            <a:r>
              <a:rPr lang="en-US" altLang="ja-JP" sz="1800" dirty="0" smtClean="0">
                <a:solidFill>
                  <a:schemeClr val="bg1"/>
                </a:solidFill>
              </a:rPr>
              <a:t>2016</a:t>
            </a:r>
            <a:r>
              <a:rPr lang="ja-JP" altLang="en-US" sz="1800" dirty="0" smtClean="0">
                <a:solidFill>
                  <a:schemeClr val="bg1"/>
                </a:solidFill>
              </a:rPr>
              <a:t>年度　プログラミング</a:t>
            </a:r>
            <a:r>
              <a:rPr lang="en-US" altLang="ja-JP" sz="1800" dirty="0" smtClean="0">
                <a:solidFill>
                  <a:schemeClr val="bg1"/>
                </a:solidFill>
              </a:rPr>
              <a:t>Ⅱ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プログラミング</a:t>
            </a:r>
            <a:r>
              <a:rPr lang="en-US" altLang="ja-JP" smtClean="0"/>
              <a:t>Ⅱ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z="3500" smtClean="0"/>
              <a:t>～ソーティング（１）</a:t>
            </a:r>
            <a:r>
              <a:rPr lang="en-US" altLang="ja-JP" sz="3500" smtClean="0"/>
              <a:t> </a:t>
            </a:r>
            <a:r>
              <a:rPr lang="ja-JP" altLang="en-US" sz="3500" smtClean="0"/>
              <a:t>～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ja-JP" dirty="0" smtClean="0">
                <a:solidFill>
                  <a:schemeClr val="bg1"/>
                </a:solidFill>
              </a:rPr>
              <a:t>2016</a:t>
            </a:r>
            <a:r>
              <a:rPr lang="ja-JP" altLang="en-US" dirty="0" smtClean="0">
                <a:solidFill>
                  <a:schemeClr val="bg1"/>
                </a:solidFill>
              </a:rPr>
              <a:t>年度</a:t>
            </a:r>
            <a:endParaRPr lang="ja-JP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ixel">
  <a:themeElements>
    <a:clrScheme name="3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4665</TotalTime>
  <Words>10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Ｐ明朝</vt:lpstr>
      <vt:lpstr>Arial</vt:lpstr>
      <vt:lpstr>Times New Roman</vt:lpstr>
      <vt:lpstr>Wingdings</vt:lpstr>
      <vt:lpstr>3_Pixel</vt:lpstr>
      <vt:lpstr>プログラミングⅡ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プログラミングⅡ</dc:title>
  <dc:creator>幸山直人</dc:creator>
  <cp:lastModifiedBy>Naoto KOUYAMA</cp:lastModifiedBy>
  <cp:revision>540</cp:revision>
  <dcterms:created xsi:type="dcterms:W3CDTF">1601-01-01T00:00:00Z</dcterms:created>
  <dcterms:modified xsi:type="dcterms:W3CDTF">2016-03-30T14:05:55Z</dcterms:modified>
</cp:coreProperties>
</file>