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"/>
  </p:notesMasterIdLst>
  <p:handoutMasterIdLst>
    <p:handoutMasterId r:id="rId4"/>
  </p:handoutMasterIdLst>
  <p:sldIdLst>
    <p:sldId id="76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～ソーティング（１）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10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540</cp:revision>
  <dcterms:created xsi:type="dcterms:W3CDTF">1601-01-01T00:00:00Z</dcterms:created>
  <dcterms:modified xsi:type="dcterms:W3CDTF">2016-03-30T14:05:55Z</dcterms:modified>
</cp:coreProperties>
</file>