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3"/>
  </p:notesMasterIdLst>
  <p:handoutMasterIdLst>
    <p:handoutMasterId r:id="rId4"/>
  </p:handoutMasterIdLst>
  <p:sldIdLst>
    <p:sldId id="760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DEDEDE"/>
    <a:srgbClr val="C0C0C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88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smtClean="0"/>
              <a:t>～ソーティング（３）</a:t>
            </a:r>
            <a:r>
              <a:rPr lang="en-US" altLang="ja-JP" sz="3500" smtClean="0"/>
              <a:t> </a:t>
            </a:r>
            <a:r>
              <a:rPr lang="ja-JP" altLang="en-US" sz="3500" smtClean="0"/>
              <a:t>～</a:t>
            </a:r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2016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4665</TotalTime>
  <Words>10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3_Pixel</vt:lpstr>
      <vt:lpstr>プログラミングⅡ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プログラミングⅡ</dc:title>
  <dc:creator>幸山直人</dc:creator>
  <cp:lastModifiedBy>Naoto KOUYAMA</cp:lastModifiedBy>
  <cp:revision>540</cp:revision>
  <dcterms:created xsi:type="dcterms:W3CDTF">1601-01-01T00:00:00Z</dcterms:created>
  <dcterms:modified xsi:type="dcterms:W3CDTF">2016-03-30T14:05:23Z</dcterms:modified>
</cp:coreProperties>
</file>