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609" r:id="rId2"/>
    <p:sldId id="843" r:id="rId3"/>
    <p:sldId id="844" r:id="rId4"/>
    <p:sldId id="85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B2E9ED7-6CA0-4B4D-8BBB-260079DCCC84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250767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6F116180-320E-4D32-A2A2-1C95BA213DEB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3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7162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コンピュータシステム</a:t>
            </a:r>
            <a:r>
              <a:rPr lang="en-US" altLang="ja-JP" sz="3600"/>
              <a:t> </a:t>
            </a:r>
            <a:r>
              <a:rPr lang="ja-JP" altLang="en-US" sz="3600"/>
              <a:t>～</a:t>
            </a:r>
          </a:p>
        </p:txBody>
      </p:sp>
      <p:sp>
        <p:nvSpPr>
          <p:cNvPr id="34918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コンピュータシステム</a:t>
            </a:r>
          </a:p>
        </p:txBody>
      </p:sp>
      <p:pic>
        <p:nvPicPr>
          <p:cNvPr id="6147" name="Picture 23" descr="j023204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3733800"/>
            <a:ext cx="1949450" cy="1509713"/>
          </a:xfrm>
          <a:noFill/>
        </p:spPr>
      </p:pic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083175" y="2581275"/>
            <a:ext cx="3167063" cy="38163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672138" y="1844675"/>
            <a:ext cx="198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chemeClr val="tx1"/>
                </a:solidFill>
              </a:rPr>
              <a:t>コンピュータ</a:t>
            </a:r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2921000" y="3302000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2921000" y="5713413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1522413" y="1917700"/>
            <a:ext cx="895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chemeClr val="tx1"/>
                </a:solidFill>
              </a:rPr>
              <a:t>外部</a:t>
            </a: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1308100" y="2868613"/>
            <a:ext cx="132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1536700" y="3228975"/>
            <a:ext cx="868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データ</a:t>
            </a: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1622425" y="54975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結果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6334125" y="5640388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処理</a:t>
            </a:r>
          </a:p>
        </p:txBody>
      </p:sp>
      <p:pic>
        <p:nvPicPr>
          <p:cNvPr id="6157" name="Picture 26" descr="j023209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91188" y="2941638"/>
            <a:ext cx="2198687" cy="2592387"/>
          </a:xfrm>
          <a:noFill/>
        </p:spPr>
      </p:pic>
    </p:spTree>
    <p:extLst>
      <p:ext uri="{BB962C8B-B14F-4D97-AF65-F5344CB8AC3E}">
        <p14:creationId xmlns:p14="http://schemas.microsoft.com/office/powerpoint/2010/main" val="8371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 descr="10%"/>
          <p:cNvSpPr>
            <a:spLocks noChangeArrowheads="1"/>
          </p:cNvSpPr>
          <p:nvPr/>
        </p:nvSpPr>
        <p:spPr bwMode="auto">
          <a:xfrm>
            <a:off x="2484438" y="1558925"/>
            <a:ext cx="4248150" cy="3382963"/>
          </a:xfrm>
          <a:prstGeom prst="rect">
            <a:avLst/>
          </a:prstGeom>
          <a:pattFill prst="pct10">
            <a:fgClr>
              <a:schemeClr val="accent1"/>
            </a:fgClr>
            <a:bgClr>
              <a:srgbClr val="FFFFFF"/>
            </a:bgClr>
          </a:pattFill>
          <a:ln w="3175" cap="rnd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2400">
              <a:solidFill>
                <a:schemeClr val="tx1"/>
              </a:solidFill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lang="ja-JP" altLang="en-US" dirty="0" smtClean="0"/>
              <a:t>大機能</a:t>
            </a:r>
            <a:endParaRPr lang="ja-JP" altLang="en-US" dirty="0"/>
          </a:p>
        </p:txBody>
      </p:sp>
      <p:sp>
        <p:nvSpPr>
          <p:cNvPr id="391172" name="Rectangle 4"/>
          <p:cNvSpPr>
            <a:spLocks noChangeArrowheads="1"/>
          </p:cNvSpPr>
          <p:nvPr/>
        </p:nvSpPr>
        <p:spPr bwMode="auto">
          <a:xfrm>
            <a:off x="323850" y="5302250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入力装置</a:t>
            </a:r>
          </a:p>
        </p:txBody>
      </p:sp>
      <p:sp>
        <p:nvSpPr>
          <p:cNvPr id="391173" name="Rectangle 5"/>
          <p:cNvSpPr>
            <a:spLocks noChangeArrowheads="1"/>
          </p:cNvSpPr>
          <p:nvPr/>
        </p:nvSpPr>
        <p:spPr bwMode="auto">
          <a:xfrm>
            <a:off x="3492500" y="4583113"/>
            <a:ext cx="2232025" cy="12223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2400">
              <a:solidFill>
                <a:schemeClr val="tx1"/>
              </a:solidFill>
            </a:endParaRPr>
          </a:p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記憶装置</a:t>
            </a:r>
          </a:p>
        </p:txBody>
      </p:sp>
      <p:sp>
        <p:nvSpPr>
          <p:cNvPr id="391174" name="Rectangle 6"/>
          <p:cNvSpPr>
            <a:spLocks noChangeArrowheads="1"/>
          </p:cNvSpPr>
          <p:nvPr/>
        </p:nvSpPr>
        <p:spPr bwMode="auto">
          <a:xfrm>
            <a:off x="6661150" y="5302250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出力装置</a:t>
            </a:r>
          </a:p>
        </p:txBody>
      </p:sp>
      <p:sp>
        <p:nvSpPr>
          <p:cNvPr id="391175" name="Rectangle 7"/>
          <p:cNvSpPr>
            <a:spLocks noChangeArrowheads="1"/>
          </p:cNvSpPr>
          <p:nvPr/>
        </p:nvSpPr>
        <p:spPr bwMode="auto">
          <a:xfrm>
            <a:off x="3492500" y="3502025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演算装置</a:t>
            </a:r>
          </a:p>
        </p:txBody>
      </p:sp>
      <p:sp>
        <p:nvSpPr>
          <p:cNvPr id="391176" name="Rectangle 8"/>
          <p:cNvSpPr>
            <a:spLocks noChangeArrowheads="1"/>
          </p:cNvSpPr>
          <p:nvPr/>
        </p:nvSpPr>
        <p:spPr bwMode="auto">
          <a:xfrm>
            <a:off x="3492500" y="2422525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制御装置</a:t>
            </a:r>
          </a:p>
        </p:txBody>
      </p:sp>
      <p:sp>
        <p:nvSpPr>
          <p:cNvPr id="391177" name="Line 9"/>
          <p:cNvSpPr>
            <a:spLocks noChangeShapeType="1"/>
          </p:cNvSpPr>
          <p:nvPr/>
        </p:nvSpPr>
        <p:spPr bwMode="auto">
          <a:xfrm>
            <a:off x="2555875" y="5662613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78" name="Line 10"/>
          <p:cNvSpPr>
            <a:spLocks noChangeShapeType="1"/>
          </p:cNvSpPr>
          <p:nvPr/>
        </p:nvSpPr>
        <p:spPr bwMode="auto">
          <a:xfrm>
            <a:off x="2555875" y="5446713"/>
            <a:ext cx="9366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79" name="Line 11"/>
          <p:cNvSpPr>
            <a:spLocks noChangeShapeType="1"/>
          </p:cNvSpPr>
          <p:nvPr/>
        </p:nvSpPr>
        <p:spPr bwMode="auto">
          <a:xfrm>
            <a:off x="5722938" y="5662613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0" name="Line 12"/>
          <p:cNvSpPr>
            <a:spLocks noChangeShapeType="1"/>
          </p:cNvSpPr>
          <p:nvPr/>
        </p:nvSpPr>
        <p:spPr bwMode="auto">
          <a:xfrm flipV="1">
            <a:off x="3779838" y="2925763"/>
            <a:ext cx="0" cy="16573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1" name="Line 13"/>
          <p:cNvSpPr>
            <a:spLocks noChangeShapeType="1"/>
          </p:cNvSpPr>
          <p:nvPr/>
        </p:nvSpPr>
        <p:spPr bwMode="auto">
          <a:xfrm flipH="1" flipV="1">
            <a:off x="4643438" y="4006850"/>
            <a:ext cx="0" cy="5762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2" name="Line 14"/>
          <p:cNvSpPr>
            <a:spLocks noChangeShapeType="1"/>
          </p:cNvSpPr>
          <p:nvPr/>
        </p:nvSpPr>
        <p:spPr bwMode="auto">
          <a:xfrm flipH="1">
            <a:off x="5076825" y="4006850"/>
            <a:ext cx="0" cy="5762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3" name="Text Box 15"/>
          <p:cNvSpPr txBox="1">
            <a:spLocks noChangeArrowheads="1"/>
          </p:cNvSpPr>
          <p:nvPr/>
        </p:nvSpPr>
        <p:spPr bwMode="auto">
          <a:xfrm>
            <a:off x="3059113" y="1701800"/>
            <a:ext cx="299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中央処理装置（ＣＰＵ）</a:t>
            </a:r>
          </a:p>
        </p:txBody>
      </p:sp>
      <p:sp>
        <p:nvSpPr>
          <p:cNvPr id="391184" name="Line 16"/>
          <p:cNvSpPr>
            <a:spLocks noChangeShapeType="1"/>
          </p:cNvSpPr>
          <p:nvPr/>
        </p:nvSpPr>
        <p:spPr bwMode="auto">
          <a:xfrm>
            <a:off x="5722938" y="2782888"/>
            <a:ext cx="504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5" name="Line 17"/>
          <p:cNvSpPr>
            <a:spLocks noChangeShapeType="1"/>
          </p:cNvSpPr>
          <p:nvPr/>
        </p:nvSpPr>
        <p:spPr bwMode="auto">
          <a:xfrm>
            <a:off x="5724525" y="3717925"/>
            <a:ext cx="503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6" name="Line 18"/>
          <p:cNvSpPr>
            <a:spLocks noChangeShapeType="1"/>
          </p:cNvSpPr>
          <p:nvPr/>
        </p:nvSpPr>
        <p:spPr bwMode="auto">
          <a:xfrm>
            <a:off x="6227763" y="2782888"/>
            <a:ext cx="1587" cy="9350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7" name="Line 19"/>
          <p:cNvSpPr>
            <a:spLocks noChangeShapeType="1"/>
          </p:cNvSpPr>
          <p:nvPr/>
        </p:nvSpPr>
        <p:spPr bwMode="auto">
          <a:xfrm>
            <a:off x="2986088" y="2782888"/>
            <a:ext cx="504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8" name="Line 20"/>
          <p:cNvSpPr>
            <a:spLocks noChangeShapeType="1"/>
          </p:cNvSpPr>
          <p:nvPr/>
        </p:nvSpPr>
        <p:spPr bwMode="auto">
          <a:xfrm>
            <a:off x="2987675" y="4799013"/>
            <a:ext cx="503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med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9" name="Line 21"/>
          <p:cNvSpPr>
            <a:spLocks noChangeShapeType="1"/>
          </p:cNvSpPr>
          <p:nvPr/>
        </p:nvSpPr>
        <p:spPr bwMode="auto">
          <a:xfrm>
            <a:off x="2987675" y="2782888"/>
            <a:ext cx="3175" cy="20161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0" name="Line 22"/>
          <p:cNvSpPr>
            <a:spLocks noChangeShapeType="1"/>
          </p:cNvSpPr>
          <p:nvPr/>
        </p:nvSpPr>
        <p:spPr bwMode="auto">
          <a:xfrm>
            <a:off x="5724525" y="2566988"/>
            <a:ext cx="20161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1" name="Line 23"/>
          <p:cNvSpPr>
            <a:spLocks noChangeShapeType="1"/>
          </p:cNvSpPr>
          <p:nvPr/>
        </p:nvSpPr>
        <p:spPr bwMode="auto">
          <a:xfrm flipH="1" flipV="1">
            <a:off x="7740650" y="2566988"/>
            <a:ext cx="0" cy="2735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2" name="Line 24"/>
          <p:cNvSpPr>
            <a:spLocks noChangeShapeType="1"/>
          </p:cNvSpPr>
          <p:nvPr/>
        </p:nvSpPr>
        <p:spPr bwMode="auto">
          <a:xfrm>
            <a:off x="1476375" y="2566988"/>
            <a:ext cx="20161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3" name="Line 25"/>
          <p:cNvSpPr>
            <a:spLocks noChangeShapeType="1"/>
          </p:cNvSpPr>
          <p:nvPr/>
        </p:nvSpPr>
        <p:spPr bwMode="auto">
          <a:xfrm flipH="1" flipV="1">
            <a:off x="1476375" y="2566988"/>
            <a:ext cx="0" cy="2735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4" name="Line 26"/>
          <p:cNvSpPr>
            <a:spLocks noChangeShapeType="1"/>
          </p:cNvSpPr>
          <p:nvPr/>
        </p:nvSpPr>
        <p:spPr bwMode="auto">
          <a:xfrm>
            <a:off x="466725" y="6597650"/>
            <a:ext cx="9366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5" name="Line 27"/>
          <p:cNvSpPr>
            <a:spLocks noChangeShapeType="1"/>
          </p:cNvSpPr>
          <p:nvPr/>
        </p:nvSpPr>
        <p:spPr bwMode="auto">
          <a:xfrm>
            <a:off x="3635375" y="6597650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6" name="Line 28"/>
          <p:cNvSpPr>
            <a:spLocks noChangeShapeType="1"/>
          </p:cNvSpPr>
          <p:nvPr/>
        </p:nvSpPr>
        <p:spPr bwMode="auto">
          <a:xfrm>
            <a:off x="6802438" y="6597650"/>
            <a:ext cx="936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7" name="Text Box 29"/>
          <p:cNvSpPr txBox="1">
            <a:spLocks noChangeArrowheads="1"/>
          </p:cNvSpPr>
          <p:nvPr/>
        </p:nvSpPr>
        <p:spPr bwMode="auto">
          <a:xfrm>
            <a:off x="1509713" y="6356350"/>
            <a:ext cx="154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391198" name="Text Box 30"/>
          <p:cNvSpPr txBox="1">
            <a:spLocks noChangeArrowheads="1"/>
          </p:cNvSpPr>
          <p:nvPr/>
        </p:nvSpPr>
        <p:spPr bwMode="auto">
          <a:xfrm>
            <a:off x="4646613" y="6356350"/>
            <a:ext cx="1004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データ</a:t>
            </a:r>
          </a:p>
        </p:txBody>
      </p:sp>
      <p:sp>
        <p:nvSpPr>
          <p:cNvPr id="391199" name="Text Box 31"/>
          <p:cNvSpPr txBox="1">
            <a:spLocks noChangeArrowheads="1"/>
          </p:cNvSpPr>
          <p:nvPr/>
        </p:nvSpPr>
        <p:spPr bwMode="auto">
          <a:xfrm>
            <a:off x="7810500" y="635635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制御</a:t>
            </a:r>
          </a:p>
        </p:txBody>
      </p:sp>
    </p:spTree>
    <p:extLst>
      <p:ext uri="{BB962C8B-B14F-4D97-AF65-F5344CB8AC3E}">
        <p14:creationId xmlns:p14="http://schemas.microsoft.com/office/powerpoint/2010/main" val="25267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/>
              <a:t>オペレーティングシステム（</a:t>
            </a:r>
            <a:r>
              <a:rPr lang="en-US" altLang="ja-JP" dirty="0" smtClean="0"/>
              <a:t>OS</a:t>
            </a:r>
            <a:r>
              <a:rPr lang="ja-JP" altLang="en-US" dirty="0" smtClean="0"/>
              <a:t>）</a:t>
            </a:r>
            <a:r>
              <a:rPr lang="ja-JP" altLang="en-US" dirty="0"/>
              <a:t> 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4572000" y="3357563"/>
            <a:ext cx="4357688" cy="1357312"/>
          </a:xfrm>
        </p:spPr>
        <p:txBody>
          <a:bodyPr/>
          <a:lstStyle/>
          <a:p>
            <a:r>
              <a:rPr lang="ja-JP" altLang="en-US" sz="2400"/>
              <a:t>ハードウェア資源の有効活用</a:t>
            </a:r>
            <a:endParaRPr lang="en-US" altLang="ja-JP" sz="2400"/>
          </a:p>
          <a:p>
            <a:r>
              <a:rPr lang="ja-JP" altLang="en-US" sz="2400"/>
              <a:t>操作と運用の支援</a:t>
            </a:r>
            <a:endParaRPr lang="en-US" altLang="ja-JP" sz="2400"/>
          </a:p>
          <a:p>
            <a:r>
              <a:rPr lang="ja-JP" altLang="en-US" sz="2400"/>
              <a:t>信頼性と安全性の確保</a:t>
            </a:r>
          </a:p>
        </p:txBody>
      </p:sp>
      <p:sp>
        <p:nvSpPr>
          <p:cNvPr id="4" name="正方形/長方形 3"/>
          <p:cNvSpPr/>
          <p:nvPr/>
        </p:nvSpPr>
        <p:spPr bwMode="auto">
          <a:xfrm>
            <a:off x="500063" y="3308350"/>
            <a:ext cx="3357562" cy="147796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800" dirty="0">
                <a:solidFill>
                  <a:srgbClr val="0000FF"/>
                </a:solidFill>
              </a:rPr>
              <a:t>ソフトウェア</a:t>
            </a:r>
            <a:endParaRPr lang="en-US" altLang="ja-JP" sz="1800" dirty="0">
              <a:solidFill>
                <a:srgbClr val="0000FF"/>
              </a:solidFill>
            </a:endParaRPr>
          </a:p>
          <a:p>
            <a:pPr algn="ctr">
              <a:defRPr/>
            </a:pPr>
            <a:endParaRPr lang="en-US" altLang="ja-JP" sz="1800" dirty="0">
              <a:solidFill>
                <a:srgbClr val="0000FF"/>
              </a:solidFill>
            </a:endParaRPr>
          </a:p>
          <a:p>
            <a:pPr algn="ctr">
              <a:defRPr/>
            </a:pPr>
            <a:endParaRPr lang="en-US" altLang="ja-JP" sz="1800" dirty="0">
              <a:solidFill>
                <a:srgbClr val="0000FF"/>
              </a:solidFill>
            </a:endParaRPr>
          </a:p>
          <a:p>
            <a:pPr algn="ctr">
              <a:defRPr/>
            </a:pPr>
            <a:endParaRPr lang="en-US" altLang="ja-JP" sz="1800" dirty="0">
              <a:solidFill>
                <a:srgbClr val="0000FF"/>
              </a:solidFill>
            </a:endParaRPr>
          </a:p>
          <a:p>
            <a:pPr algn="ctr">
              <a:defRPr/>
            </a:pPr>
            <a:endParaRPr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500063" y="5345113"/>
            <a:ext cx="3357562" cy="36988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800" dirty="0">
                <a:solidFill>
                  <a:srgbClr val="0000FF"/>
                </a:solidFill>
              </a:rPr>
              <a:t>ハードウェア</a:t>
            </a:r>
          </a:p>
        </p:txBody>
      </p:sp>
      <p:sp>
        <p:nvSpPr>
          <p:cNvPr id="7" name="正方形/長方形 6"/>
          <p:cNvSpPr/>
          <p:nvPr/>
        </p:nvSpPr>
        <p:spPr bwMode="auto">
          <a:xfrm>
            <a:off x="500063" y="2000250"/>
            <a:ext cx="3357562" cy="36988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800" dirty="0">
                <a:solidFill>
                  <a:srgbClr val="0000FF"/>
                </a:solidFill>
              </a:rPr>
              <a:t>人間</a:t>
            </a:r>
          </a:p>
        </p:txBody>
      </p:sp>
      <p:sp>
        <p:nvSpPr>
          <p:cNvPr id="509959" name="正方形/長方形 7"/>
          <p:cNvSpPr>
            <a:spLocks noChangeArrowheads="1"/>
          </p:cNvSpPr>
          <p:nvPr/>
        </p:nvSpPr>
        <p:spPr bwMode="auto">
          <a:xfrm>
            <a:off x="285750" y="2857500"/>
            <a:ext cx="3857625" cy="3416300"/>
          </a:xfrm>
          <a:prstGeom prst="rect">
            <a:avLst/>
          </a:prstGeom>
          <a:noFill/>
          <a:ln w="25400" algn="ctr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endParaRPr lang="en-US" altLang="ja-JP" sz="1800"/>
          </a:p>
          <a:p>
            <a:pPr algn="ctr" eaLnBrk="1" hangingPunct="1"/>
            <a:r>
              <a:rPr lang="ja-JP" altLang="en-US" sz="1800"/>
              <a:t>コンピュータ</a:t>
            </a:r>
          </a:p>
        </p:txBody>
      </p:sp>
      <p:sp>
        <p:nvSpPr>
          <p:cNvPr id="509960" name="正方形/長方形 8"/>
          <p:cNvSpPr>
            <a:spLocks noChangeArrowheads="1"/>
          </p:cNvSpPr>
          <p:nvPr/>
        </p:nvSpPr>
        <p:spPr bwMode="auto">
          <a:xfrm>
            <a:off x="571500" y="4357688"/>
            <a:ext cx="3214688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800"/>
              <a:t>オペレーティングシステム（</a:t>
            </a:r>
            <a:r>
              <a:rPr lang="en-US" altLang="ja-JP" sz="1800"/>
              <a:t>OS</a:t>
            </a:r>
            <a:r>
              <a:rPr lang="ja-JP" altLang="en-US" sz="1800"/>
              <a:t>）</a:t>
            </a:r>
            <a:endParaRPr lang="en-US" altLang="ja-JP" sz="1800"/>
          </a:p>
        </p:txBody>
      </p:sp>
      <p:sp>
        <p:nvSpPr>
          <p:cNvPr id="509961" name="正方形/長方形 9"/>
          <p:cNvSpPr>
            <a:spLocks noChangeArrowheads="1"/>
          </p:cNvSpPr>
          <p:nvPr/>
        </p:nvSpPr>
        <p:spPr bwMode="auto">
          <a:xfrm>
            <a:off x="571500" y="3929063"/>
            <a:ext cx="17145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/>
              <a:t>アプリケーション</a:t>
            </a:r>
            <a:endParaRPr lang="en-US" altLang="ja-JP" sz="1600"/>
          </a:p>
        </p:txBody>
      </p:sp>
      <p:sp>
        <p:nvSpPr>
          <p:cNvPr id="509962" name="正方形/長方形 10"/>
          <p:cNvSpPr>
            <a:spLocks noChangeArrowheads="1"/>
          </p:cNvSpPr>
          <p:nvPr/>
        </p:nvSpPr>
        <p:spPr bwMode="auto">
          <a:xfrm>
            <a:off x="2357438" y="3929063"/>
            <a:ext cx="142875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/>
              <a:t>ユーティリティ</a:t>
            </a:r>
            <a:endParaRPr lang="en-US" altLang="ja-JP" sz="1600"/>
          </a:p>
        </p:txBody>
      </p:sp>
      <p:cxnSp>
        <p:nvCxnSpPr>
          <p:cNvPr id="509963" name="直線矢印コネクタ 14"/>
          <p:cNvCxnSpPr>
            <a:cxnSpLocks noChangeShapeType="1"/>
          </p:cNvCxnSpPr>
          <p:nvPr/>
        </p:nvCxnSpPr>
        <p:spPr bwMode="auto">
          <a:xfrm rot="5400000">
            <a:off x="1036638" y="2820988"/>
            <a:ext cx="928687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9964" name="直線矢印コネクタ 18"/>
          <p:cNvCxnSpPr>
            <a:cxnSpLocks noChangeShapeType="1"/>
          </p:cNvCxnSpPr>
          <p:nvPr/>
        </p:nvCxnSpPr>
        <p:spPr bwMode="auto">
          <a:xfrm rot="5400000">
            <a:off x="1213644" y="5072856"/>
            <a:ext cx="5715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9965" name="直線矢印コネクタ 20"/>
          <p:cNvCxnSpPr>
            <a:cxnSpLocks noChangeShapeType="1"/>
          </p:cNvCxnSpPr>
          <p:nvPr/>
        </p:nvCxnSpPr>
        <p:spPr bwMode="auto">
          <a:xfrm rot="5400000">
            <a:off x="2570957" y="5071269"/>
            <a:ext cx="57150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9966" name="直線矢印コネクタ 21"/>
          <p:cNvCxnSpPr>
            <a:cxnSpLocks noChangeShapeType="1"/>
          </p:cNvCxnSpPr>
          <p:nvPr/>
        </p:nvCxnSpPr>
        <p:spPr bwMode="auto">
          <a:xfrm rot="5400000">
            <a:off x="2392363" y="2820988"/>
            <a:ext cx="928687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3613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5232</TotalTime>
  <Words>66</Words>
  <Application>Microsoft Office PowerPoint</Application>
  <PresentationFormat>画面に合わせる (4:3)</PresentationFormat>
  <Paragraphs>47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コンピュータシステム</vt:lpstr>
      <vt:lpstr>５大機能</vt:lpstr>
      <vt:lpstr>オペレーティングシステム（OS） 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544</cp:revision>
  <dcterms:created xsi:type="dcterms:W3CDTF">1601-01-01T00:00:00Z</dcterms:created>
  <dcterms:modified xsi:type="dcterms:W3CDTF">2017-03-26T03:06:18Z</dcterms:modified>
</cp:coreProperties>
</file>