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論理回路（１） ～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546</cp:revision>
  <dcterms:created xsi:type="dcterms:W3CDTF">1601-01-01T00:00:00Z</dcterms:created>
  <dcterms:modified xsi:type="dcterms:W3CDTF">2017-03-23T13:45:43Z</dcterms:modified>
</cp:coreProperties>
</file>