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722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アルゴリズム</a:t>
            </a:r>
            <a:r>
              <a:rPr lang="en-US" altLang="ja-JP" sz="3600"/>
              <a:t> </a:t>
            </a:r>
            <a:r>
              <a:rPr lang="ja-JP" altLang="en-US" sz="3600"/>
              <a:t>～</a:t>
            </a:r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ハノイの塔（再帰的解法）全体</a:t>
            </a:r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5003800" y="170021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5003800" y="26368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2989263" y="357187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4" name="Rectangle 6"/>
          <p:cNvSpPr>
            <a:spLocks noChangeArrowheads="1"/>
          </p:cNvSpPr>
          <p:nvPr/>
        </p:nvSpPr>
        <p:spPr bwMode="auto">
          <a:xfrm>
            <a:off x="6948488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5" name="Rectangle 7"/>
          <p:cNvSpPr>
            <a:spLocks noChangeArrowheads="1"/>
          </p:cNvSpPr>
          <p:nvPr/>
        </p:nvSpPr>
        <p:spPr bwMode="auto">
          <a:xfrm>
            <a:off x="2987675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6" name="Rectangle 8"/>
          <p:cNvSpPr>
            <a:spLocks noChangeArrowheads="1"/>
          </p:cNvSpPr>
          <p:nvPr/>
        </p:nvSpPr>
        <p:spPr bwMode="auto">
          <a:xfrm>
            <a:off x="3995738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7" name="Rectangle 9"/>
          <p:cNvSpPr>
            <a:spLocks noChangeArrowheads="1"/>
          </p:cNvSpPr>
          <p:nvPr/>
        </p:nvSpPr>
        <p:spPr bwMode="auto">
          <a:xfrm>
            <a:off x="1979613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8" name="Rectangle 10"/>
          <p:cNvSpPr>
            <a:spLocks noChangeArrowheads="1"/>
          </p:cNvSpPr>
          <p:nvPr/>
        </p:nvSpPr>
        <p:spPr bwMode="auto">
          <a:xfrm>
            <a:off x="6948488" y="357346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19" name="Rectangle 11"/>
          <p:cNvSpPr>
            <a:spLocks noChangeArrowheads="1"/>
          </p:cNvSpPr>
          <p:nvPr/>
        </p:nvSpPr>
        <p:spPr bwMode="auto">
          <a:xfrm>
            <a:off x="7956550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0" name="Rectangle 12"/>
          <p:cNvSpPr>
            <a:spLocks noChangeArrowheads="1"/>
          </p:cNvSpPr>
          <p:nvPr/>
        </p:nvSpPr>
        <p:spPr bwMode="auto">
          <a:xfrm>
            <a:off x="5940425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1" name="Rectangle 13"/>
          <p:cNvSpPr>
            <a:spLocks noChangeArrowheads="1"/>
          </p:cNvSpPr>
          <p:nvPr/>
        </p:nvSpPr>
        <p:spPr bwMode="auto">
          <a:xfrm>
            <a:off x="3995738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2" name="Rectangle 14"/>
          <p:cNvSpPr>
            <a:spLocks noChangeArrowheads="1"/>
          </p:cNvSpPr>
          <p:nvPr/>
        </p:nvSpPr>
        <p:spPr bwMode="auto">
          <a:xfrm>
            <a:off x="457200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3" name="Rectangle 15"/>
          <p:cNvSpPr>
            <a:spLocks noChangeArrowheads="1"/>
          </p:cNvSpPr>
          <p:nvPr/>
        </p:nvSpPr>
        <p:spPr bwMode="auto">
          <a:xfrm>
            <a:off x="34194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4" name="Rectangle 16"/>
          <p:cNvSpPr>
            <a:spLocks noChangeArrowheads="1"/>
          </p:cNvSpPr>
          <p:nvPr/>
        </p:nvSpPr>
        <p:spPr bwMode="auto">
          <a:xfrm>
            <a:off x="1979613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5" name="Rectangle 17"/>
          <p:cNvSpPr>
            <a:spLocks noChangeArrowheads="1"/>
          </p:cNvSpPr>
          <p:nvPr/>
        </p:nvSpPr>
        <p:spPr bwMode="auto">
          <a:xfrm>
            <a:off x="25558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6" name="Rectangle 18"/>
          <p:cNvSpPr>
            <a:spLocks noChangeArrowheads="1"/>
          </p:cNvSpPr>
          <p:nvPr/>
        </p:nvSpPr>
        <p:spPr bwMode="auto">
          <a:xfrm>
            <a:off x="140335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7" name="Rectangle 19"/>
          <p:cNvSpPr>
            <a:spLocks noChangeArrowheads="1"/>
          </p:cNvSpPr>
          <p:nvPr/>
        </p:nvSpPr>
        <p:spPr bwMode="auto">
          <a:xfrm>
            <a:off x="7956550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8" name="Rectangle 20"/>
          <p:cNvSpPr>
            <a:spLocks noChangeArrowheads="1"/>
          </p:cNvSpPr>
          <p:nvPr/>
        </p:nvSpPr>
        <p:spPr bwMode="auto">
          <a:xfrm>
            <a:off x="853281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29" name="Rectangle 21"/>
          <p:cNvSpPr>
            <a:spLocks noChangeArrowheads="1"/>
          </p:cNvSpPr>
          <p:nvPr/>
        </p:nvSpPr>
        <p:spPr bwMode="auto">
          <a:xfrm>
            <a:off x="73802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0" name="Rectangle 22"/>
          <p:cNvSpPr>
            <a:spLocks noChangeArrowheads="1"/>
          </p:cNvSpPr>
          <p:nvPr/>
        </p:nvSpPr>
        <p:spPr bwMode="auto">
          <a:xfrm>
            <a:off x="5940425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1" name="Rectangle 23"/>
          <p:cNvSpPr>
            <a:spLocks noChangeArrowheads="1"/>
          </p:cNvSpPr>
          <p:nvPr/>
        </p:nvSpPr>
        <p:spPr bwMode="auto">
          <a:xfrm>
            <a:off x="65166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2" name="Rectangle 24"/>
          <p:cNvSpPr>
            <a:spLocks noChangeArrowheads="1"/>
          </p:cNvSpPr>
          <p:nvPr/>
        </p:nvSpPr>
        <p:spPr bwMode="auto">
          <a:xfrm>
            <a:off x="536416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3" name="Rectangle 25"/>
          <p:cNvSpPr>
            <a:spLocks noChangeArrowheads="1"/>
          </p:cNvSpPr>
          <p:nvPr/>
        </p:nvSpPr>
        <p:spPr bwMode="auto">
          <a:xfrm>
            <a:off x="457200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4" name="Rectangle 26"/>
          <p:cNvSpPr>
            <a:spLocks noChangeArrowheads="1"/>
          </p:cNvSpPr>
          <p:nvPr/>
        </p:nvSpPr>
        <p:spPr bwMode="auto">
          <a:xfrm>
            <a:off x="34194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5" name="Rectangle 27"/>
          <p:cNvSpPr>
            <a:spLocks noChangeArrowheads="1"/>
          </p:cNvSpPr>
          <p:nvPr/>
        </p:nvSpPr>
        <p:spPr bwMode="auto">
          <a:xfrm>
            <a:off x="25558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6" name="Rectangle 28"/>
          <p:cNvSpPr>
            <a:spLocks noChangeArrowheads="1"/>
          </p:cNvSpPr>
          <p:nvPr/>
        </p:nvSpPr>
        <p:spPr bwMode="auto">
          <a:xfrm>
            <a:off x="140335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7" name="Rectangle 29"/>
          <p:cNvSpPr>
            <a:spLocks noChangeArrowheads="1"/>
          </p:cNvSpPr>
          <p:nvPr/>
        </p:nvSpPr>
        <p:spPr bwMode="auto">
          <a:xfrm>
            <a:off x="853281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8" name="Rectangle 30"/>
          <p:cNvSpPr>
            <a:spLocks noChangeArrowheads="1"/>
          </p:cNvSpPr>
          <p:nvPr/>
        </p:nvSpPr>
        <p:spPr bwMode="auto">
          <a:xfrm>
            <a:off x="73802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39" name="Rectangle 31"/>
          <p:cNvSpPr>
            <a:spLocks noChangeArrowheads="1"/>
          </p:cNvSpPr>
          <p:nvPr/>
        </p:nvSpPr>
        <p:spPr bwMode="auto">
          <a:xfrm>
            <a:off x="65166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80640" name="Rectangle 32"/>
          <p:cNvSpPr>
            <a:spLocks noChangeArrowheads="1"/>
          </p:cNvSpPr>
          <p:nvPr/>
        </p:nvSpPr>
        <p:spPr bwMode="auto">
          <a:xfrm>
            <a:off x="536416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cxnSp>
        <p:nvCxnSpPr>
          <p:cNvPr id="580641" name="AutoShape 33"/>
          <p:cNvCxnSpPr>
            <a:cxnSpLocks noChangeShapeType="1"/>
            <a:stCxn id="580611" idx="2"/>
            <a:endCxn id="580615" idx="0"/>
          </p:cNvCxnSpPr>
          <p:nvPr/>
        </p:nvCxnSpPr>
        <p:spPr bwMode="auto">
          <a:xfrm flipH="1">
            <a:off x="3203575" y="2073275"/>
            <a:ext cx="2016125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2" name="AutoShape 34"/>
          <p:cNvCxnSpPr>
            <a:cxnSpLocks noChangeShapeType="1"/>
            <a:stCxn id="580611" idx="2"/>
            <a:endCxn id="580612" idx="0"/>
          </p:cNvCxnSpPr>
          <p:nvPr/>
        </p:nvCxnSpPr>
        <p:spPr bwMode="auto">
          <a:xfrm>
            <a:off x="5219700" y="2073275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3" name="AutoShape 35"/>
          <p:cNvCxnSpPr>
            <a:cxnSpLocks noChangeShapeType="1"/>
            <a:stCxn id="580611" idx="2"/>
            <a:endCxn id="580614" idx="0"/>
          </p:cNvCxnSpPr>
          <p:nvPr/>
        </p:nvCxnSpPr>
        <p:spPr bwMode="auto">
          <a:xfrm>
            <a:off x="5219700" y="2073275"/>
            <a:ext cx="1944688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4" name="AutoShape 36"/>
          <p:cNvCxnSpPr>
            <a:cxnSpLocks noChangeShapeType="1"/>
            <a:stCxn id="580615" idx="2"/>
            <a:endCxn id="580617" idx="0"/>
          </p:cNvCxnSpPr>
          <p:nvPr/>
        </p:nvCxnSpPr>
        <p:spPr bwMode="auto">
          <a:xfrm flipH="1">
            <a:off x="2195513" y="3009900"/>
            <a:ext cx="1008062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5" name="AutoShape 37"/>
          <p:cNvCxnSpPr>
            <a:cxnSpLocks noChangeShapeType="1"/>
            <a:stCxn id="580615" idx="2"/>
            <a:endCxn id="580613" idx="0"/>
          </p:cNvCxnSpPr>
          <p:nvPr/>
        </p:nvCxnSpPr>
        <p:spPr bwMode="auto">
          <a:xfrm>
            <a:off x="3203575" y="3009900"/>
            <a:ext cx="1588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6" name="AutoShape 38"/>
          <p:cNvCxnSpPr>
            <a:cxnSpLocks noChangeShapeType="1"/>
            <a:stCxn id="580615" idx="2"/>
            <a:endCxn id="580616" idx="0"/>
          </p:cNvCxnSpPr>
          <p:nvPr/>
        </p:nvCxnSpPr>
        <p:spPr bwMode="auto">
          <a:xfrm>
            <a:off x="3203575" y="3009900"/>
            <a:ext cx="1008063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7" name="AutoShape 39"/>
          <p:cNvCxnSpPr>
            <a:cxnSpLocks noChangeShapeType="1"/>
            <a:stCxn id="580614" idx="2"/>
            <a:endCxn id="580620" idx="0"/>
          </p:cNvCxnSpPr>
          <p:nvPr/>
        </p:nvCxnSpPr>
        <p:spPr bwMode="auto">
          <a:xfrm flipH="1">
            <a:off x="6156325" y="3009900"/>
            <a:ext cx="1008063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8" name="AutoShape 40"/>
          <p:cNvCxnSpPr>
            <a:cxnSpLocks noChangeShapeType="1"/>
            <a:stCxn id="580614" idx="2"/>
            <a:endCxn id="580618" idx="0"/>
          </p:cNvCxnSpPr>
          <p:nvPr/>
        </p:nvCxnSpPr>
        <p:spPr bwMode="auto">
          <a:xfrm>
            <a:off x="7164388" y="3009900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49" name="AutoShape 41"/>
          <p:cNvCxnSpPr>
            <a:cxnSpLocks noChangeShapeType="1"/>
            <a:stCxn id="580614" idx="2"/>
            <a:endCxn id="580619" idx="0"/>
          </p:cNvCxnSpPr>
          <p:nvPr/>
        </p:nvCxnSpPr>
        <p:spPr bwMode="auto">
          <a:xfrm>
            <a:off x="7164388" y="3009900"/>
            <a:ext cx="1008062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0" name="AutoShape 42"/>
          <p:cNvCxnSpPr>
            <a:cxnSpLocks noChangeShapeType="1"/>
            <a:stCxn id="580617" idx="2"/>
            <a:endCxn id="580626" idx="0"/>
          </p:cNvCxnSpPr>
          <p:nvPr/>
        </p:nvCxnSpPr>
        <p:spPr bwMode="auto">
          <a:xfrm flipH="1">
            <a:off x="1619250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1" name="AutoShape 43"/>
          <p:cNvCxnSpPr>
            <a:cxnSpLocks noChangeShapeType="1"/>
            <a:stCxn id="580617" idx="2"/>
            <a:endCxn id="580624" idx="0"/>
          </p:cNvCxnSpPr>
          <p:nvPr/>
        </p:nvCxnSpPr>
        <p:spPr bwMode="auto">
          <a:xfrm>
            <a:off x="2195513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2" name="AutoShape 44"/>
          <p:cNvCxnSpPr>
            <a:cxnSpLocks noChangeShapeType="1"/>
            <a:stCxn id="580617" idx="2"/>
            <a:endCxn id="580625" idx="0"/>
          </p:cNvCxnSpPr>
          <p:nvPr/>
        </p:nvCxnSpPr>
        <p:spPr bwMode="auto">
          <a:xfrm>
            <a:off x="2195513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3" name="AutoShape 45"/>
          <p:cNvCxnSpPr>
            <a:cxnSpLocks noChangeShapeType="1"/>
            <a:stCxn id="580616" idx="2"/>
            <a:endCxn id="580623" idx="0"/>
          </p:cNvCxnSpPr>
          <p:nvPr/>
        </p:nvCxnSpPr>
        <p:spPr bwMode="auto">
          <a:xfrm flipH="1">
            <a:off x="3635375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4" name="AutoShape 46"/>
          <p:cNvCxnSpPr>
            <a:cxnSpLocks noChangeShapeType="1"/>
            <a:stCxn id="580616" idx="2"/>
            <a:endCxn id="580621" idx="0"/>
          </p:cNvCxnSpPr>
          <p:nvPr/>
        </p:nvCxnSpPr>
        <p:spPr bwMode="auto">
          <a:xfrm>
            <a:off x="4211638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5" name="AutoShape 47"/>
          <p:cNvCxnSpPr>
            <a:cxnSpLocks noChangeShapeType="1"/>
            <a:stCxn id="580616" idx="2"/>
            <a:endCxn id="580622" idx="0"/>
          </p:cNvCxnSpPr>
          <p:nvPr/>
        </p:nvCxnSpPr>
        <p:spPr bwMode="auto">
          <a:xfrm>
            <a:off x="4211638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6" name="AutoShape 48"/>
          <p:cNvCxnSpPr>
            <a:cxnSpLocks noChangeShapeType="1"/>
            <a:stCxn id="580620" idx="2"/>
            <a:endCxn id="580632" idx="0"/>
          </p:cNvCxnSpPr>
          <p:nvPr/>
        </p:nvCxnSpPr>
        <p:spPr bwMode="auto">
          <a:xfrm flipH="1">
            <a:off x="5580063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7" name="AutoShape 49"/>
          <p:cNvCxnSpPr>
            <a:cxnSpLocks noChangeShapeType="1"/>
            <a:stCxn id="580620" idx="2"/>
            <a:endCxn id="580630" idx="0"/>
          </p:cNvCxnSpPr>
          <p:nvPr/>
        </p:nvCxnSpPr>
        <p:spPr bwMode="auto">
          <a:xfrm>
            <a:off x="6156325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8" name="AutoShape 50"/>
          <p:cNvCxnSpPr>
            <a:cxnSpLocks noChangeShapeType="1"/>
            <a:stCxn id="580620" idx="2"/>
            <a:endCxn id="580631" idx="0"/>
          </p:cNvCxnSpPr>
          <p:nvPr/>
        </p:nvCxnSpPr>
        <p:spPr bwMode="auto">
          <a:xfrm>
            <a:off x="6156325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59" name="AutoShape 51"/>
          <p:cNvCxnSpPr>
            <a:cxnSpLocks noChangeShapeType="1"/>
            <a:stCxn id="580619" idx="2"/>
            <a:endCxn id="580629" idx="0"/>
          </p:cNvCxnSpPr>
          <p:nvPr/>
        </p:nvCxnSpPr>
        <p:spPr bwMode="auto">
          <a:xfrm flipH="1">
            <a:off x="7596188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0" name="AutoShape 52"/>
          <p:cNvCxnSpPr>
            <a:cxnSpLocks noChangeShapeType="1"/>
            <a:stCxn id="580619" idx="2"/>
            <a:endCxn id="580627" idx="0"/>
          </p:cNvCxnSpPr>
          <p:nvPr/>
        </p:nvCxnSpPr>
        <p:spPr bwMode="auto">
          <a:xfrm>
            <a:off x="8172450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1" name="AutoShape 53"/>
          <p:cNvCxnSpPr>
            <a:cxnSpLocks noChangeShapeType="1"/>
            <a:stCxn id="580619" idx="2"/>
            <a:endCxn id="580628" idx="0"/>
          </p:cNvCxnSpPr>
          <p:nvPr/>
        </p:nvCxnSpPr>
        <p:spPr bwMode="auto">
          <a:xfrm>
            <a:off x="8172450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2" name="AutoShape 54"/>
          <p:cNvCxnSpPr>
            <a:cxnSpLocks noChangeShapeType="1"/>
            <a:stCxn id="580626" idx="2"/>
            <a:endCxn id="580636" idx="0"/>
          </p:cNvCxnSpPr>
          <p:nvPr/>
        </p:nvCxnSpPr>
        <p:spPr bwMode="auto">
          <a:xfrm>
            <a:off x="161925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3" name="AutoShape 55"/>
          <p:cNvCxnSpPr>
            <a:cxnSpLocks noChangeShapeType="1"/>
            <a:stCxn id="580625" idx="2"/>
            <a:endCxn id="580635" idx="0"/>
          </p:cNvCxnSpPr>
          <p:nvPr/>
        </p:nvCxnSpPr>
        <p:spPr bwMode="auto">
          <a:xfrm>
            <a:off x="27717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4" name="AutoShape 56"/>
          <p:cNvCxnSpPr>
            <a:cxnSpLocks noChangeShapeType="1"/>
            <a:stCxn id="580623" idx="2"/>
            <a:endCxn id="580634" idx="0"/>
          </p:cNvCxnSpPr>
          <p:nvPr/>
        </p:nvCxnSpPr>
        <p:spPr bwMode="auto">
          <a:xfrm>
            <a:off x="36353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5" name="AutoShape 57"/>
          <p:cNvCxnSpPr>
            <a:cxnSpLocks noChangeShapeType="1"/>
            <a:stCxn id="580622" idx="2"/>
            <a:endCxn id="580633" idx="0"/>
          </p:cNvCxnSpPr>
          <p:nvPr/>
        </p:nvCxnSpPr>
        <p:spPr bwMode="auto">
          <a:xfrm>
            <a:off x="478790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6" name="AutoShape 58"/>
          <p:cNvCxnSpPr>
            <a:cxnSpLocks noChangeShapeType="1"/>
            <a:stCxn id="580632" idx="2"/>
            <a:endCxn id="580640" idx="0"/>
          </p:cNvCxnSpPr>
          <p:nvPr/>
        </p:nvCxnSpPr>
        <p:spPr bwMode="auto">
          <a:xfrm>
            <a:off x="558006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7" name="AutoShape 59"/>
          <p:cNvCxnSpPr>
            <a:cxnSpLocks noChangeShapeType="1"/>
            <a:stCxn id="580631" idx="2"/>
            <a:endCxn id="580639" idx="0"/>
          </p:cNvCxnSpPr>
          <p:nvPr/>
        </p:nvCxnSpPr>
        <p:spPr bwMode="auto">
          <a:xfrm>
            <a:off x="67325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8" name="AutoShape 60"/>
          <p:cNvCxnSpPr>
            <a:cxnSpLocks noChangeShapeType="1"/>
            <a:stCxn id="580629" idx="2"/>
            <a:endCxn id="580638" idx="0"/>
          </p:cNvCxnSpPr>
          <p:nvPr/>
        </p:nvCxnSpPr>
        <p:spPr bwMode="auto">
          <a:xfrm>
            <a:off x="75961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0669" name="AutoShape 61"/>
          <p:cNvCxnSpPr>
            <a:cxnSpLocks noChangeShapeType="1"/>
            <a:stCxn id="580628" idx="2"/>
            <a:endCxn id="580637" idx="0"/>
          </p:cNvCxnSpPr>
          <p:nvPr/>
        </p:nvCxnSpPr>
        <p:spPr bwMode="auto">
          <a:xfrm>
            <a:off x="874871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0670" name="Text Box 62"/>
          <p:cNvSpPr txBox="1">
            <a:spLocks noChangeArrowheads="1"/>
          </p:cNvSpPr>
          <p:nvPr/>
        </p:nvSpPr>
        <p:spPr bwMode="auto">
          <a:xfrm>
            <a:off x="0" y="1700213"/>
            <a:ext cx="892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レベル０</a:t>
            </a:r>
          </a:p>
        </p:txBody>
      </p:sp>
      <p:sp>
        <p:nvSpPr>
          <p:cNvPr id="580671" name="Text Box 63"/>
          <p:cNvSpPr txBox="1">
            <a:spLocks noChangeArrowheads="1"/>
          </p:cNvSpPr>
          <p:nvPr/>
        </p:nvSpPr>
        <p:spPr bwMode="auto">
          <a:xfrm>
            <a:off x="0" y="2671763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レベル１</a:t>
            </a:r>
            <a:r>
              <a:rPr lang="en-US" altLang="ja-JP" sz="1600"/>
              <a:t>(n=4)</a:t>
            </a:r>
          </a:p>
        </p:txBody>
      </p:sp>
      <p:sp>
        <p:nvSpPr>
          <p:cNvPr id="580672" name="Text Box 64"/>
          <p:cNvSpPr txBox="1">
            <a:spLocks noChangeArrowheads="1"/>
          </p:cNvSpPr>
          <p:nvPr/>
        </p:nvSpPr>
        <p:spPr bwMode="auto">
          <a:xfrm>
            <a:off x="0" y="358457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レベル２</a:t>
            </a:r>
            <a:r>
              <a:rPr lang="en-US" altLang="ja-JP" sz="1600"/>
              <a:t>(n=3)</a:t>
            </a:r>
          </a:p>
        </p:txBody>
      </p:sp>
      <p:sp>
        <p:nvSpPr>
          <p:cNvPr id="580673" name="Text Box 65"/>
          <p:cNvSpPr txBox="1">
            <a:spLocks noChangeArrowheads="1"/>
          </p:cNvSpPr>
          <p:nvPr/>
        </p:nvSpPr>
        <p:spPr bwMode="auto">
          <a:xfrm>
            <a:off x="0" y="454342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レベル３</a:t>
            </a:r>
            <a:r>
              <a:rPr lang="en-US" altLang="ja-JP" sz="1600"/>
              <a:t>(n=2)</a:t>
            </a:r>
          </a:p>
        </p:txBody>
      </p:sp>
      <p:sp>
        <p:nvSpPr>
          <p:cNvPr id="580674" name="Text Box 66"/>
          <p:cNvSpPr txBox="1">
            <a:spLocks noChangeArrowheads="1"/>
          </p:cNvSpPr>
          <p:nvPr/>
        </p:nvSpPr>
        <p:spPr bwMode="auto">
          <a:xfrm>
            <a:off x="0" y="5480050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/>
              <a:t>レベル４</a:t>
            </a:r>
            <a:r>
              <a:rPr lang="en-US" altLang="ja-JP" sz="1600"/>
              <a:t>(n=1)</a:t>
            </a:r>
          </a:p>
        </p:txBody>
      </p:sp>
      <p:sp>
        <p:nvSpPr>
          <p:cNvPr id="580675" name="Text Box 67"/>
          <p:cNvSpPr txBox="1">
            <a:spLocks noChangeArrowheads="1"/>
          </p:cNvSpPr>
          <p:nvPr/>
        </p:nvSpPr>
        <p:spPr bwMode="auto">
          <a:xfrm>
            <a:off x="698500" y="6132513"/>
            <a:ext cx="7761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3200" b="1"/>
              <a:t>＊４枚の場合（５枚の場合はもう一段増える）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AutoShape 2"/>
          <p:cNvSpPr>
            <a:spLocks noChangeArrowheads="1"/>
          </p:cNvSpPr>
          <p:nvPr/>
        </p:nvSpPr>
        <p:spPr bwMode="auto">
          <a:xfrm>
            <a:off x="1943100" y="1341438"/>
            <a:ext cx="5257800" cy="5257800"/>
          </a:xfrm>
          <a:custGeom>
            <a:avLst/>
            <a:gdLst>
              <a:gd name="G0" fmla="+- 10655533 0 0"/>
              <a:gd name="G1" fmla="+- -8506720 0 0"/>
              <a:gd name="G2" fmla="+- 10655533 0 -8506720"/>
              <a:gd name="G3" fmla="+- 10800 0 0"/>
              <a:gd name="G4" fmla="+- 0 0 1065553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2897 0 0"/>
              <a:gd name="G9" fmla="+- 0 0 -8506720"/>
              <a:gd name="G10" fmla="+- 2897 0 2700"/>
              <a:gd name="G11" fmla="cos G10 10655533"/>
              <a:gd name="G12" fmla="sin G10 10655533"/>
              <a:gd name="G13" fmla="cos 13500 10655533"/>
              <a:gd name="G14" fmla="sin 13500 10655533"/>
              <a:gd name="G15" fmla="+- G11 10800 0"/>
              <a:gd name="G16" fmla="+- G12 10800 0"/>
              <a:gd name="G17" fmla="+- G13 10800 0"/>
              <a:gd name="G18" fmla="+- G14 10800 0"/>
              <a:gd name="G19" fmla="*/ 2897 1 2"/>
              <a:gd name="G20" fmla="+- G19 5400 0"/>
              <a:gd name="G21" fmla="cos G20 10655533"/>
              <a:gd name="G22" fmla="sin G20 10655533"/>
              <a:gd name="G23" fmla="+- G21 10800 0"/>
              <a:gd name="G24" fmla="+- G12 G23 G22"/>
              <a:gd name="G25" fmla="+- G22 G23 G11"/>
              <a:gd name="G26" fmla="cos 10800 10655533"/>
              <a:gd name="G27" fmla="sin 10800 10655533"/>
              <a:gd name="G28" fmla="cos 2897 10655533"/>
              <a:gd name="G29" fmla="sin 2897 1065553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506720"/>
              <a:gd name="G36" fmla="sin G34 -8506720"/>
              <a:gd name="G37" fmla="+/ -8506720 1065553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2897 G39"/>
              <a:gd name="G43" fmla="sin 289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160 w 21600"/>
              <a:gd name="T5" fmla="*/ 13848 h 21600"/>
              <a:gd name="T6" fmla="*/ 6415 w 21600"/>
              <a:gd name="T7" fmla="*/ 5538 h 21600"/>
              <a:gd name="T8" fmla="*/ 13579 w 21600"/>
              <a:gd name="T9" fmla="*/ 11617 h 21600"/>
              <a:gd name="T10" fmla="*/ -2082 w 21600"/>
              <a:gd name="T11" fmla="*/ 14839 h 21600"/>
              <a:gd name="T12" fmla="*/ 2273 w 21600"/>
              <a:gd name="T13" fmla="*/ 6501 h 21600"/>
              <a:gd name="T14" fmla="*/ 10612 w 21600"/>
              <a:gd name="T15" fmla="*/ 108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8035" y="11666"/>
                </a:moveTo>
                <a:cubicBezTo>
                  <a:pt x="8414" y="12874"/>
                  <a:pt x="9533" y="13697"/>
                  <a:pt x="10800" y="13697"/>
                </a:cubicBezTo>
                <a:cubicBezTo>
                  <a:pt x="12399" y="13697"/>
                  <a:pt x="13697" y="12399"/>
                  <a:pt x="13697" y="10800"/>
                </a:cubicBezTo>
                <a:cubicBezTo>
                  <a:pt x="13697" y="9200"/>
                  <a:pt x="12399" y="7903"/>
                  <a:pt x="10800" y="7903"/>
                </a:cubicBezTo>
                <a:cubicBezTo>
                  <a:pt x="10122" y="7903"/>
                  <a:pt x="9466" y="8140"/>
                  <a:pt x="8945" y="8574"/>
                </a:cubicBezTo>
                <a:lnTo>
                  <a:pt x="3886" y="2502"/>
                </a:lnTo>
                <a:cubicBezTo>
                  <a:pt x="5827" y="885"/>
                  <a:pt x="8273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6080" y="21600"/>
                  <a:pt x="1906" y="18535"/>
                  <a:pt x="494" y="14031"/>
                </a:cubicBezTo>
                <a:lnTo>
                  <a:pt x="-2082" y="14839"/>
                </a:lnTo>
                <a:lnTo>
                  <a:pt x="2273" y="6501"/>
                </a:lnTo>
                <a:lnTo>
                  <a:pt x="10612" y="10858"/>
                </a:lnTo>
                <a:lnTo>
                  <a:pt x="8035" y="11666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CC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参考：ハノイの塔（直接的解法）</a:t>
            </a:r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45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6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7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8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49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0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1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2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3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4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5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47856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47857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47858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/>
              <a:t>偶数の円盤</a:t>
            </a:r>
          </a:p>
        </p:txBody>
      </p:sp>
      <p:sp>
        <p:nvSpPr>
          <p:cNvPr id="547860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000"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547861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000"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ハノイの塔（ルール）</a:t>
            </a:r>
          </a:p>
        </p:txBody>
      </p:sp>
      <p:grpSp>
        <p:nvGrpSpPr>
          <p:cNvPr id="572419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57242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242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2424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25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6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7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8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29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30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1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2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3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2434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243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2376488"/>
          </a:xfrm>
        </p:spPr>
        <p:txBody>
          <a:bodyPr/>
          <a:lstStyle/>
          <a:p>
            <a:r>
              <a:rPr lang="ja-JP" altLang="en-US"/>
              <a:t>一度に１枚の円盤しか動かせない</a:t>
            </a:r>
          </a:p>
          <a:p>
            <a:r>
              <a:rPr lang="ja-JP" altLang="en-US"/>
              <a:t>小さい円盤の上に大きい円盤を重ねてはならない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ハノイの塔（再帰的解法）レベル０</a:t>
            </a:r>
          </a:p>
        </p:txBody>
      </p:sp>
      <p:grpSp>
        <p:nvGrpSpPr>
          <p:cNvPr id="573443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573444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5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6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3447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3448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49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0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1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2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3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54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5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6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7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3458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59" name="AutoShape 19"/>
          <p:cNvSpPr>
            <a:spLocks noChangeArrowheads="1"/>
          </p:cNvSpPr>
          <p:nvPr/>
        </p:nvSpPr>
        <p:spPr bwMode="auto">
          <a:xfrm>
            <a:off x="4140200" y="4076700"/>
            <a:ext cx="931863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0" name="AutoShape 20"/>
          <p:cNvSpPr>
            <a:spLocks noChangeArrowheads="1"/>
          </p:cNvSpPr>
          <p:nvPr/>
        </p:nvSpPr>
        <p:spPr bwMode="auto">
          <a:xfrm rot="2700000">
            <a:off x="1873251" y="4078287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1" name="AutoShape 21"/>
          <p:cNvSpPr>
            <a:spLocks noChangeArrowheads="1"/>
          </p:cNvSpPr>
          <p:nvPr/>
        </p:nvSpPr>
        <p:spPr bwMode="auto">
          <a:xfrm rot="-2700000">
            <a:off x="6376988" y="4076700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3462" name="Text Box 22"/>
          <p:cNvSpPr txBox="1">
            <a:spLocks noChangeArrowheads="1"/>
          </p:cNvSpPr>
          <p:nvPr/>
        </p:nvSpPr>
        <p:spPr bwMode="auto">
          <a:xfrm>
            <a:off x="6443663" y="6153150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４枚の場合に帰着</a:t>
            </a:r>
          </a:p>
        </p:txBody>
      </p:sp>
      <p:sp>
        <p:nvSpPr>
          <p:cNvPr id="573463" name="Text Box 23"/>
          <p:cNvSpPr txBox="1">
            <a:spLocks noChangeArrowheads="1"/>
          </p:cNvSpPr>
          <p:nvPr/>
        </p:nvSpPr>
        <p:spPr bwMode="auto">
          <a:xfrm>
            <a:off x="644525" y="6200775"/>
            <a:ext cx="212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４枚の場合に帰着</a:t>
            </a:r>
          </a:p>
        </p:txBody>
      </p:sp>
      <p:sp>
        <p:nvSpPr>
          <p:cNvPr id="573464" name="Text Box 24"/>
          <p:cNvSpPr txBox="1">
            <a:spLocks noChangeArrowheads="1"/>
          </p:cNvSpPr>
          <p:nvPr/>
        </p:nvSpPr>
        <p:spPr bwMode="auto">
          <a:xfrm>
            <a:off x="3298825" y="6189663"/>
            <a:ext cx="2598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１番下の円盤を動かす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9" grpId="0" animBg="1"/>
      <p:bldP spid="573460" grpId="0" animBg="1"/>
      <p:bldP spid="573461" grpId="0" animBg="1"/>
      <p:bldP spid="573462" grpId="0"/>
      <p:bldP spid="573463" grpId="0"/>
      <p:bldP spid="5734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446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446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6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7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7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72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73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4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5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6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77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78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4479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4480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1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2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83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84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485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6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7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8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89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0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1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2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493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4494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4495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6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7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4498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4499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0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1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2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3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4504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5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6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7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8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4509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4510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4511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4512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3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14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15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6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17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18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4519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4520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4521" name="Oval 57"/>
          <p:cNvSpPr>
            <a:spLocks noChangeArrowheads="1"/>
          </p:cNvSpPr>
          <p:nvPr/>
        </p:nvSpPr>
        <p:spPr bwMode="auto">
          <a:xfrm>
            <a:off x="107950" y="1196975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5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5491" name="Group 3"/>
          <p:cNvGrpSpPr>
            <a:grpSpLocks/>
          </p:cNvGrpSpPr>
          <p:nvPr/>
        </p:nvGrpSpPr>
        <p:grpSpPr bwMode="auto">
          <a:xfrm>
            <a:off x="323850" y="2060575"/>
            <a:ext cx="3384550" cy="1366838"/>
            <a:chOff x="1814" y="981"/>
            <a:chExt cx="2132" cy="861"/>
          </a:xfrm>
        </p:grpSpPr>
        <p:sp>
          <p:nvSpPr>
            <p:cNvPr id="575492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3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4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495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496" name="Rectangle 8"/>
          <p:cNvSpPr>
            <a:spLocks noChangeArrowheads="1"/>
          </p:cNvSpPr>
          <p:nvPr/>
        </p:nvSpPr>
        <p:spPr bwMode="auto">
          <a:xfrm>
            <a:off x="360363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497" name="Rectangle 9"/>
          <p:cNvSpPr>
            <a:spLocks noChangeArrowheads="1"/>
          </p:cNvSpPr>
          <p:nvPr/>
        </p:nvSpPr>
        <p:spPr bwMode="auto">
          <a:xfrm>
            <a:off x="433388" y="292417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498" name="Rectangle 10"/>
          <p:cNvSpPr>
            <a:spLocks noChangeArrowheads="1"/>
          </p:cNvSpPr>
          <p:nvPr/>
        </p:nvSpPr>
        <p:spPr bwMode="auto">
          <a:xfrm>
            <a:off x="506413" y="270827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499" name="Rectangle 11"/>
          <p:cNvSpPr>
            <a:spLocks noChangeArrowheads="1"/>
          </p:cNvSpPr>
          <p:nvPr/>
        </p:nvSpPr>
        <p:spPr bwMode="auto">
          <a:xfrm>
            <a:off x="577850" y="249237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0" name="Rectangle 12"/>
          <p:cNvSpPr>
            <a:spLocks noChangeArrowheads="1"/>
          </p:cNvSpPr>
          <p:nvPr/>
        </p:nvSpPr>
        <p:spPr bwMode="auto">
          <a:xfrm>
            <a:off x="649288" y="227647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1" name="Rectangle 13"/>
          <p:cNvSpPr>
            <a:spLocks noChangeArrowheads="1"/>
          </p:cNvSpPr>
          <p:nvPr/>
        </p:nvSpPr>
        <p:spPr bwMode="auto">
          <a:xfrm>
            <a:off x="1619250" y="3140075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2" name="Rectangle 14"/>
          <p:cNvSpPr>
            <a:spLocks noChangeArrowheads="1"/>
          </p:cNvSpPr>
          <p:nvPr/>
        </p:nvSpPr>
        <p:spPr bwMode="auto">
          <a:xfrm>
            <a:off x="1692275" y="2924175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3" name="Rectangle 15"/>
          <p:cNvSpPr>
            <a:spLocks noChangeArrowheads="1"/>
          </p:cNvSpPr>
          <p:nvPr/>
        </p:nvSpPr>
        <p:spPr bwMode="auto">
          <a:xfrm>
            <a:off x="1763713" y="2708275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4" name="Rectangle 16"/>
          <p:cNvSpPr>
            <a:spLocks noChangeArrowheads="1"/>
          </p:cNvSpPr>
          <p:nvPr/>
        </p:nvSpPr>
        <p:spPr bwMode="auto">
          <a:xfrm>
            <a:off x="1835150" y="2492375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5" name="AutoShape 17"/>
          <p:cNvSpPr>
            <a:spLocks noChangeArrowheads="1"/>
          </p:cNvSpPr>
          <p:nvPr/>
        </p:nvSpPr>
        <p:spPr bwMode="auto">
          <a:xfrm>
            <a:off x="684213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06" name="Text Box 18"/>
          <p:cNvSpPr txBox="1">
            <a:spLocks noChangeArrowheads="1"/>
          </p:cNvSpPr>
          <p:nvPr/>
        </p:nvSpPr>
        <p:spPr bwMode="auto">
          <a:xfrm>
            <a:off x="1403350" y="38242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5507" name="Text Box 19"/>
          <p:cNvSpPr txBox="1">
            <a:spLocks noChangeArrowheads="1"/>
          </p:cNvSpPr>
          <p:nvPr/>
        </p:nvSpPr>
        <p:spPr bwMode="auto">
          <a:xfrm>
            <a:off x="684213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08" name="Text Box 20"/>
          <p:cNvSpPr txBox="1">
            <a:spLocks noChangeArrowheads="1"/>
          </p:cNvSpPr>
          <p:nvPr/>
        </p:nvSpPr>
        <p:spPr bwMode="auto">
          <a:xfrm>
            <a:off x="1835150" y="34290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5509" name="Text Box 21"/>
          <p:cNvSpPr txBox="1">
            <a:spLocks noChangeArrowheads="1"/>
          </p:cNvSpPr>
          <p:nvPr/>
        </p:nvSpPr>
        <p:spPr bwMode="auto">
          <a:xfrm>
            <a:off x="2987675" y="34290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grpSp>
        <p:nvGrpSpPr>
          <p:cNvPr id="575510" name="Group 22"/>
          <p:cNvGrpSpPr>
            <a:grpSpLocks/>
          </p:cNvGrpSpPr>
          <p:nvPr/>
        </p:nvGrpSpPr>
        <p:grpSpPr bwMode="auto">
          <a:xfrm>
            <a:off x="5364163" y="2060575"/>
            <a:ext cx="3384550" cy="1366838"/>
            <a:chOff x="1814" y="981"/>
            <a:chExt cx="2132" cy="861"/>
          </a:xfrm>
        </p:grpSpPr>
        <p:sp>
          <p:nvSpPr>
            <p:cNvPr id="575511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2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3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14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515" name="Rectangle 27"/>
          <p:cNvSpPr>
            <a:spLocks noChangeArrowheads="1"/>
          </p:cNvSpPr>
          <p:nvPr/>
        </p:nvSpPr>
        <p:spPr bwMode="auto">
          <a:xfrm>
            <a:off x="5400675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516" name="Rectangle 28"/>
          <p:cNvSpPr>
            <a:spLocks noChangeArrowheads="1"/>
          </p:cNvSpPr>
          <p:nvPr/>
        </p:nvSpPr>
        <p:spPr bwMode="auto">
          <a:xfrm>
            <a:off x="5473700" y="29241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7" name="Rectangle 29"/>
          <p:cNvSpPr>
            <a:spLocks noChangeArrowheads="1"/>
          </p:cNvSpPr>
          <p:nvPr/>
        </p:nvSpPr>
        <p:spPr bwMode="auto">
          <a:xfrm>
            <a:off x="5546725" y="27082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8" name="Rectangle 30"/>
          <p:cNvSpPr>
            <a:spLocks noChangeArrowheads="1"/>
          </p:cNvSpPr>
          <p:nvPr/>
        </p:nvSpPr>
        <p:spPr bwMode="auto">
          <a:xfrm>
            <a:off x="5618163" y="24923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19" name="Rectangle 31"/>
          <p:cNvSpPr>
            <a:spLocks noChangeArrowheads="1"/>
          </p:cNvSpPr>
          <p:nvPr/>
        </p:nvSpPr>
        <p:spPr bwMode="auto">
          <a:xfrm>
            <a:off x="5689600" y="22764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0" name="Rectangle 32"/>
          <p:cNvSpPr>
            <a:spLocks noChangeArrowheads="1"/>
          </p:cNvSpPr>
          <p:nvPr/>
        </p:nvSpPr>
        <p:spPr bwMode="auto">
          <a:xfrm>
            <a:off x="6659563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1" name="Rectangle 33"/>
          <p:cNvSpPr>
            <a:spLocks noChangeArrowheads="1"/>
          </p:cNvSpPr>
          <p:nvPr/>
        </p:nvSpPr>
        <p:spPr bwMode="auto">
          <a:xfrm>
            <a:off x="6732588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2" name="Rectangle 34"/>
          <p:cNvSpPr>
            <a:spLocks noChangeArrowheads="1"/>
          </p:cNvSpPr>
          <p:nvPr/>
        </p:nvSpPr>
        <p:spPr bwMode="auto">
          <a:xfrm>
            <a:off x="6804025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3" name="Rectangle 35"/>
          <p:cNvSpPr>
            <a:spLocks noChangeArrowheads="1"/>
          </p:cNvSpPr>
          <p:nvPr/>
        </p:nvSpPr>
        <p:spPr bwMode="auto">
          <a:xfrm>
            <a:off x="6875463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4" name="AutoShape 36"/>
          <p:cNvSpPr>
            <a:spLocks noChangeArrowheads="1"/>
          </p:cNvSpPr>
          <p:nvPr/>
        </p:nvSpPr>
        <p:spPr bwMode="auto">
          <a:xfrm>
            <a:off x="5724525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25" name="Text Box 37"/>
          <p:cNvSpPr txBox="1">
            <a:spLocks noChangeArrowheads="1"/>
          </p:cNvSpPr>
          <p:nvPr/>
        </p:nvSpPr>
        <p:spPr bwMode="auto">
          <a:xfrm>
            <a:off x="5724525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26" name="Text Box 38"/>
          <p:cNvSpPr txBox="1">
            <a:spLocks noChangeArrowheads="1"/>
          </p:cNvSpPr>
          <p:nvPr/>
        </p:nvSpPr>
        <p:spPr bwMode="auto">
          <a:xfrm>
            <a:off x="6853238" y="3443288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</a:t>
            </a:r>
          </a:p>
        </p:txBody>
      </p:sp>
      <p:sp>
        <p:nvSpPr>
          <p:cNvPr id="575527" name="Text Box 39"/>
          <p:cNvSpPr txBox="1">
            <a:spLocks noChangeArrowheads="1"/>
          </p:cNvSpPr>
          <p:nvPr/>
        </p:nvSpPr>
        <p:spPr bwMode="auto">
          <a:xfrm>
            <a:off x="7996238" y="34432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5528" name="AutoShape 40"/>
          <p:cNvSpPr>
            <a:spLocks noChangeArrowheads="1"/>
          </p:cNvSpPr>
          <p:nvPr/>
        </p:nvSpPr>
        <p:spPr bwMode="auto">
          <a:xfrm>
            <a:off x="3995738" y="256540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pSp>
        <p:nvGrpSpPr>
          <p:cNvPr id="575529" name="Group 41"/>
          <p:cNvGrpSpPr>
            <a:grpSpLocks/>
          </p:cNvGrpSpPr>
          <p:nvPr/>
        </p:nvGrpSpPr>
        <p:grpSpPr bwMode="auto">
          <a:xfrm>
            <a:off x="5364163" y="4602163"/>
            <a:ext cx="3384550" cy="1366837"/>
            <a:chOff x="1814" y="981"/>
            <a:chExt cx="2132" cy="861"/>
          </a:xfrm>
        </p:grpSpPr>
        <p:sp>
          <p:nvSpPr>
            <p:cNvPr id="575530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1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2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5533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5534" name="Rectangle 46"/>
          <p:cNvSpPr>
            <a:spLocks noChangeArrowheads="1"/>
          </p:cNvSpPr>
          <p:nvPr/>
        </p:nvSpPr>
        <p:spPr bwMode="auto">
          <a:xfrm>
            <a:off x="5473700" y="566102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5" name="Rectangle 47"/>
          <p:cNvSpPr>
            <a:spLocks noChangeArrowheads="1"/>
          </p:cNvSpPr>
          <p:nvPr/>
        </p:nvSpPr>
        <p:spPr bwMode="auto">
          <a:xfrm>
            <a:off x="5546725" y="544512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6" name="Rectangle 48"/>
          <p:cNvSpPr>
            <a:spLocks noChangeArrowheads="1"/>
          </p:cNvSpPr>
          <p:nvPr/>
        </p:nvSpPr>
        <p:spPr bwMode="auto">
          <a:xfrm>
            <a:off x="5618163" y="522922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7" name="Rectangle 49"/>
          <p:cNvSpPr>
            <a:spLocks noChangeArrowheads="1"/>
          </p:cNvSpPr>
          <p:nvPr/>
        </p:nvSpPr>
        <p:spPr bwMode="auto">
          <a:xfrm>
            <a:off x="5689600" y="50133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8" name="Rectangle 50"/>
          <p:cNvSpPr>
            <a:spLocks noChangeArrowheads="1"/>
          </p:cNvSpPr>
          <p:nvPr/>
        </p:nvSpPr>
        <p:spPr bwMode="auto">
          <a:xfrm>
            <a:off x="7883525" y="5681663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39" name="Rectangle 51"/>
          <p:cNvSpPr>
            <a:spLocks noChangeArrowheads="1"/>
          </p:cNvSpPr>
          <p:nvPr/>
        </p:nvSpPr>
        <p:spPr bwMode="auto">
          <a:xfrm>
            <a:off x="7956550" y="5465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0" name="Rectangle 52"/>
          <p:cNvSpPr>
            <a:spLocks noChangeArrowheads="1"/>
          </p:cNvSpPr>
          <p:nvPr/>
        </p:nvSpPr>
        <p:spPr bwMode="auto">
          <a:xfrm>
            <a:off x="8027988" y="5249863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1" name="Rectangle 53"/>
          <p:cNvSpPr>
            <a:spLocks noChangeArrowheads="1"/>
          </p:cNvSpPr>
          <p:nvPr/>
        </p:nvSpPr>
        <p:spPr bwMode="auto">
          <a:xfrm>
            <a:off x="8099425" y="50339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2" name="AutoShape 54"/>
          <p:cNvSpPr>
            <a:spLocks noChangeArrowheads="1"/>
          </p:cNvSpPr>
          <p:nvPr/>
        </p:nvSpPr>
        <p:spPr bwMode="auto">
          <a:xfrm>
            <a:off x="5508625" y="4025900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5543" name="Text Box 55"/>
          <p:cNvSpPr txBox="1">
            <a:spLocks noChangeArrowheads="1"/>
          </p:cNvSpPr>
          <p:nvPr/>
        </p:nvSpPr>
        <p:spPr bwMode="auto">
          <a:xfrm>
            <a:off x="5724525" y="5970588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5544" name="Text Box 56"/>
          <p:cNvSpPr txBox="1">
            <a:spLocks noChangeArrowheads="1"/>
          </p:cNvSpPr>
          <p:nvPr/>
        </p:nvSpPr>
        <p:spPr bwMode="auto">
          <a:xfrm>
            <a:off x="8101013" y="5984875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</a:t>
            </a:r>
          </a:p>
        </p:txBody>
      </p:sp>
      <p:sp>
        <p:nvSpPr>
          <p:cNvPr id="575545" name="Text Box 57"/>
          <p:cNvSpPr txBox="1">
            <a:spLocks noChangeArrowheads="1"/>
          </p:cNvSpPr>
          <p:nvPr/>
        </p:nvSpPr>
        <p:spPr bwMode="auto">
          <a:xfrm>
            <a:off x="6870700" y="59848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5546" name="AutoShape 58"/>
          <p:cNvSpPr>
            <a:spLocks noChangeArrowheads="1"/>
          </p:cNvSpPr>
          <p:nvPr/>
        </p:nvSpPr>
        <p:spPr bwMode="auto">
          <a:xfrm>
            <a:off x="3995738" y="5106988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5547" name="Text Box 59"/>
          <p:cNvSpPr txBox="1">
            <a:spLocks noChangeArrowheads="1"/>
          </p:cNvSpPr>
          <p:nvPr/>
        </p:nvSpPr>
        <p:spPr bwMode="auto">
          <a:xfrm>
            <a:off x="8101013" y="59499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5548" name="Text Box 60"/>
          <p:cNvSpPr txBox="1">
            <a:spLocks noChangeArrowheads="1"/>
          </p:cNvSpPr>
          <p:nvPr/>
        </p:nvSpPr>
        <p:spPr bwMode="auto">
          <a:xfrm>
            <a:off x="6877050" y="59499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7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7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7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7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7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7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7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7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7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7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7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75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75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7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7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7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7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7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7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7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7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7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575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575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7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7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15" grpId="0" animBg="1"/>
      <p:bldP spid="575516" grpId="0" animBg="1"/>
      <p:bldP spid="575517" grpId="0" animBg="1"/>
      <p:bldP spid="575518" grpId="0" animBg="1"/>
      <p:bldP spid="575519" grpId="0" animBg="1"/>
      <p:bldP spid="575520" grpId="0" animBg="1"/>
      <p:bldP spid="575521" grpId="0" animBg="1"/>
      <p:bldP spid="575522" grpId="0" animBg="1"/>
      <p:bldP spid="575523" grpId="0" animBg="1"/>
      <p:bldP spid="575524" grpId="0" animBg="1"/>
      <p:bldP spid="575525" grpId="0"/>
      <p:bldP spid="575526" grpId="0"/>
      <p:bldP spid="575527" grpId="0"/>
      <p:bldP spid="575528" grpId="0" animBg="1"/>
      <p:bldP spid="575534" grpId="0" animBg="1"/>
      <p:bldP spid="575535" grpId="0" animBg="1"/>
      <p:bldP spid="575536" grpId="0" animBg="1"/>
      <p:bldP spid="575537" grpId="0" animBg="1"/>
      <p:bldP spid="575538" grpId="0" animBg="1"/>
      <p:bldP spid="575539" grpId="0" animBg="1"/>
      <p:bldP spid="575540" grpId="0" animBg="1"/>
      <p:bldP spid="575541" grpId="0" animBg="1"/>
      <p:bldP spid="575542" grpId="0" animBg="1"/>
      <p:bldP spid="575543" grpId="0"/>
      <p:bldP spid="575544" grpId="0"/>
      <p:bldP spid="575544" grpId="1"/>
      <p:bldP spid="575545" grpId="0"/>
      <p:bldP spid="575545" grpId="1"/>
      <p:bldP spid="575546" grpId="0" animBg="1"/>
      <p:bldP spid="575547" grpId="0"/>
      <p:bldP spid="5755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ハノイの塔（再帰的手法）レベル１</a:t>
            </a:r>
            <a:endParaRPr lang="en-US" altLang="ja-JP"/>
          </a:p>
        </p:txBody>
      </p:sp>
      <p:grpSp>
        <p:nvGrpSpPr>
          <p:cNvPr id="576515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6516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7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8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19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20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21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2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3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4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25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26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6527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6528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29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30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31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32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33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4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5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6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7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8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39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0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1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6542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6543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4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5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6546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6547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8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49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0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1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6552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3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4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5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6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6557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6558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6559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6560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1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2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3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4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5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6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6567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6568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6569" name="Oval 57"/>
          <p:cNvSpPr>
            <a:spLocks noChangeArrowheads="1"/>
          </p:cNvSpPr>
          <p:nvPr/>
        </p:nvSpPr>
        <p:spPr bwMode="auto">
          <a:xfrm>
            <a:off x="2627313" y="3284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7539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754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4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44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45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6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7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8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49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50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7551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7552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3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4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55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56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57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58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59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0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1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2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3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4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65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7566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7567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68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69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570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7571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2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3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4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5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7576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7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8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79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80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7581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7582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7583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7584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85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86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87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88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89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90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7591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7592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7593" name="Oval 57"/>
          <p:cNvSpPr>
            <a:spLocks noChangeArrowheads="1"/>
          </p:cNvSpPr>
          <p:nvPr/>
        </p:nvSpPr>
        <p:spPr bwMode="auto">
          <a:xfrm>
            <a:off x="5148263" y="1125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ハノイの塔（再帰的解法）レベル１</a:t>
            </a:r>
            <a:endParaRPr lang="en-US" altLang="ja-JP"/>
          </a:p>
        </p:txBody>
      </p:sp>
      <p:grpSp>
        <p:nvGrpSpPr>
          <p:cNvPr id="578563" name="Group 3"/>
          <p:cNvGrpSpPr>
            <a:grpSpLocks/>
          </p:cNvGrpSpPr>
          <p:nvPr/>
        </p:nvGrpSpPr>
        <p:grpSpPr bwMode="auto">
          <a:xfrm>
            <a:off x="323850" y="2276475"/>
            <a:ext cx="3384550" cy="1366838"/>
            <a:chOff x="1814" y="981"/>
            <a:chExt cx="2132" cy="861"/>
          </a:xfrm>
        </p:grpSpPr>
        <p:sp>
          <p:nvSpPr>
            <p:cNvPr id="578564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5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6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67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568" name="Rectangle 8"/>
          <p:cNvSpPr>
            <a:spLocks noChangeArrowheads="1"/>
          </p:cNvSpPr>
          <p:nvPr/>
        </p:nvSpPr>
        <p:spPr bwMode="auto">
          <a:xfrm>
            <a:off x="1619250" y="33559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69" name="Rectangle 9"/>
          <p:cNvSpPr>
            <a:spLocks noChangeArrowheads="1"/>
          </p:cNvSpPr>
          <p:nvPr/>
        </p:nvSpPr>
        <p:spPr bwMode="auto">
          <a:xfrm>
            <a:off x="1692275" y="31400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0" name="Rectangle 10"/>
          <p:cNvSpPr>
            <a:spLocks noChangeArrowheads="1"/>
          </p:cNvSpPr>
          <p:nvPr/>
        </p:nvSpPr>
        <p:spPr bwMode="auto">
          <a:xfrm>
            <a:off x="1763713" y="29241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1" name="Rectangle 11"/>
          <p:cNvSpPr>
            <a:spLocks noChangeArrowheads="1"/>
          </p:cNvSpPr>
          <p:nvPr/>
        </p:nvSpPr>
        <p:spPr bwMode="auto">
          <a:xfrm>
            <a:off x="1835150" y="27082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2" name="Rectangle 12"/>
          <p:cNvSpPr>
            <a:spLocks noChangeArrowheads="1"/>
          </p:cNvSpPr>
          <p:nvPr/>
        </p:nvSpPr>
        <p:spPr bwMode="auto">
          <a:xfrm>
            <a:off x="2735263" y="33559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573" name="Rectangle 13"/>
          <p:cNvSpPr>
            <a:spLocks noChangeArrowheads="1"/>
          </p:cNvSpPr>
          <p:nvPr/>
        </p:nvSpPr>
        <p:spPr bwMode="auto">
          <a:xfrm>
            <a:off x="2808288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4" name="Rectangle 14"/>
          <p:cNvSpPr>
            <a:spLocks noChangeArrowheads="1"/>
          </p:cNvSpPr>
          <p:nvPr/>
        </p:nvSpPr>
        <p:spPr bwMode="auto">
          <a:xfrm>
            <a:off x="2881313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5" name="Rectangle 15"/>
          <p:cNvSpPr>
            <a:spLocks noChangeArrowheads="1"/>
          </p:cNvSpPr>
          <p:nvPr/>
        </p:nvSpPr>
        <p:spPr bwMode="auto">
          <a:xfrm>
            <a:off x="2952750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6" name="Rectangle 16"/>
          <p:cNvSpPr>
            <a:spLocks noChangeArrowheads="1"/>
          </p:cNvSpPr>
          <p:nvPr/>
        </p:nvSpPr>
        <p:spPr bwMode="auto">
          <a:xfrm>
            <a:off x="3024188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7" name="AutoShape 17"/>
          <p:cNvSpPr>
            <a:spLocks noChangeArrowheads="1"/>
          </p:cNvSpPr>
          <p:nvPr/>
        </p:nvSpPr>
        <p:spPr bwMode="auto">
          <a:xfrm>
            <a:off x="1836738" y="17002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78" name="Text Box 18"/>
          <p:cNvSpPr txBox="1">
            <a:spLocks noChangeArrowheads="1"/>
          </p:cNvSpPr>
          <p:nvPr/>
        </p:nvSpPr>
        <p:spPr bwMode="auto">
          <a:xfrm>
            <a:off x="1393825" y="40401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8579" name="Text Box 19"/>
          <p:cNvSpPr txBox="1">
            <a:spLocks noChangeArrowheads="1"/>
          </p:cNvSpPr>
          <p:nvPr/>
        </p:nvSpPr>
        <p:spPr bwMode="auto">
          <a:xfrm>
            <a:off x="671513" y="36449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  <p:sp>
        <p:nvSpPr>
          <p:cNvPr id="578580" name="Text Box 20"/>
          <p:cNvSpPr txBox="1">
            <a:spLocks noChangeArrowheads="1"/>
          </p:cNvSpPr>
          <p:nvPr/>
        </p:nvSpPr>
        <p:spPr bwMode="auto">
          <a:xfrm>
            <a:off x="1822450" y="36449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8581" name="Text Box 21"/>
          <p:cNvSpPr txBox="1">
            <a:spLocks noChangeArrowheads="1"/>
          </p:cNvSpPr>
          <p:nvPr/>
        </p:nvSpPr>
        <p:spPr bwMode="auto">
          <a:xfrm>
            <a:off x="2974975" y="36449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grpSp>
        <p:nvGrpSpPr>
          <p:cNvPr id="578582" name="Group 22"/>
          <p:cNvGrpSpPr>
            <a:grpSpLocks/>
          </p:cNvGrpSpPr>
          <p:nvPr/>
        </p:nvGrpSpPr>
        <p:grpSpPr bwMode="auto">
          <a:xfrm>
            <a:off x="5435600" y="2205038"/>
            <a:ext cx="3384550" cy="1366837"/>
            <a:chOff x="1814" y="981"/>
            <a:chExt cx="2132" cy="861"/>
          </a:xfrm>
        </p:grpSpPr>
        <p:sp>
          <p:nvSpPr>
            <p:cNvPr id="578583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4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5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586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587" name="Rectangle 27"/>
          <p:cNvSpPr>
            <a:spLocks noChangeArrowheads="1"/>
          </p:cNvSpPr>
          <p:nvPr/>
        </p:nvSpPr>
        <p:spPr bwMode="auto">
          <a:xfrm>
            <a:off x="788352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588" name="Rectangle 28"/>
          <p:cNvSpPr>
            <a:spLocks noChangeArrowheads="1"/>
          </p:cNvSpPr>
          <p:nvPr/>
        </p:nvSpPr>
        <p:spPr bwMode="auto">
          <a:xfrm>
            <a:off x="6732588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89" name="Rectangle 29"/>
          <p:cNvSpPr>
            <a:spLocks noChangeArrowheads="1"/>
          </p:cNvSpPr>
          <p:nvPr/>
        </p:nvSpPr>
        <p:spPr bwMode="auto">
          <a:xfrm>
            <a:off x="6805613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0" name="Rectangle 30"/>
          <p:cNvSpPr>
            <a:spLocks noChangeArrowheads="1"/>
          </p:cNvSpPr>
          <p:nvPr/>
        </p:nvSpPr>
        <p:spPr bwMode="auto">
          <a:xfrm>
            <a:off x="6877050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1" name="Rectangle 31"/>
          <p:cNvSpPr>
            <a:spLocks noChangeArrowheads="1"/>
          </p:cNvSpPr>
          <p:nvPr/>
        </p:nvSpPr>
        <p:spPr bwMode="auto">
          <a:xfrm>
            <a:off x="6948488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2" name="Rectangle 32"/>
          <p:cNvSpPr>
            <a:spLocks noChangeArrowheads="1"/>
          </p:cNvSpPr>
          <p:nvPr/>
        </p:nvSpPr>
        <p:spPr bwMode="auto">
          <a:xfrm>
            <a:off x="795655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3" name="Rectangle 33"/>
          <p:cNvSpPr>
            <a:spLocks noChangeArrowheads="1"/>
          </p:cNvSpPr>
          <p:nvPr/>
        </p:nvSpPr>
        <p:spPr bwMode="auto">
          <a:xfrm>
            <a:off x="802957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4" name="Rectangle 34"/>
          <p:cNvSpPr>
            <a:spLocks noChangeArrowheads="1"/>
          </p:cNvSpPr>
          <p:nvPr/>
        </p:nvSpPr>
        <p:spPr bwMode="auto">
          <a:xfrm>
            <a:off x="810101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5" name="Rectangle 35"/>
          <p:cNvSpPr>
            <a:spLocks noChangeArrowheads="1"/>
          </p:cNvSpPr>
          <p:nvPr/>
        </p:nvSpPr>
        <p:spPr bwMode="auto">
          <a:xfrm>
            <a:off x="817245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6" name="AutoShape 36"/>
          <p:cNvSpPr>
            <a:spLocks noChangeArrowheads="1"/>
          </p:cNvSpPr>
          <p:nvPr/>
        </p:nvSpPr>
        <p:spPr bwMode="auto">
          <a:xfrm>
            <a:off x="6948488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597" name="Text Box 37"/>
          <p:cNvSpPr txBox="1">
            <a:spLocks noChangeArrowheads="1"/>
          </p:cNvSpPr>
          <p:nvPr/>
        </p:nvSpPr>
        <p:spPr bwMode="auto">
          <a:xfrm>
            <a:off x="5761038" y="35877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8598" name="Text Box 38"/>
          <p:cNvSpPr txBox="1">
            <a:spLocks noChangeArrowheads="1"/>
          </p:cNvSpPr>
          <p:nvPr/>
        </p:nvSpPr>
        <p:spPr bwMode="auto">
          <a:xfrm>
            <a:off x="6931025" y="358775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</a:t>
            </a:r>
          </a:p>
        </p:txBody>
      </p:sp>
      <p:sp>
        <p:nvSpPr>
          <p:cNvPr id="578599" name="Text Box 39"/>
          <p:cNvSpPr txBox="1">
            <a:spLocks noChangeArrowheads="1"/>
          </p:cNvSpPr>
          <p:nvPr/>
        </p:nvSpPr>
        <p:spPr bwMode="auto">
          <a:xfrm>
            <a:off x="8101013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</a:p>
        </p:txBody>
      </p:sp>
      <p:sp>
        <p:nvSpPr>
          <p:cNvPr id="578600" name="AutoShape 40"/>
          <p:cNvSpPr>
            <a:spLocks noChangeArrowheads="1"/>
          </p:cNvSpPr>
          <p:nvPr/>
        </p:nvSpPr>
        <p:spPr bwMode="auto">
          <a:xfrm>
            <a:off x="4067175" y="2709863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pSp>
        <p:nvGrpSpPr>
          <p:cNvPr id="578601" name="Group 41"/>
          <p:cNvGrpSpPr>
            <a:grpSpLocks/>
          </p:cNvGrpSpPr>
          <p:nvPr/>
        </p:nvGrpSpPr>
        <p:grpSpPr bwMode="auto">
          <a:xfrm>
            <a:off x="5435600" y="4746625"/>
            <a:ext cx="3384550" cy="1366838"/>
            <a:chOff x="1814" y="981"/>
            <a:chExt cx="2132" cy="861"/>
          </a:xfrm>
        </p:grpSpPr>
        <p:sp>
          <p:nvSpPr>
            <p:cNvPr id="578602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3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4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605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8606" name="Rectangle 46"/>
          <p:cNvSpPr>
            <a:spLocks noChangeArrowheads="1"/>
          </p:cNvSpPr>
          <p:nvPr/>
        </p:nvSpPr>
        <p:spPr bwMode="auto">
          <a:xfrm>
            <a:off x="5545138" y="580548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7" name="Rectangle 47"/>
          <p:cNvSpPr>
            <a:spLocks noChangeArrowheads="1"/>
          </p:cNvSpPr>
          <p:nvPr/>
        </p:nvSpPr>
        <p:spPr bwMode="auto">
          <a:xfrm>
            <a:off x="5618163" y="558958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8" name="Rectangle 48"/>
          <p:cNvSpPr>
            <a:spLocks noChangeArrowheads="1"/>
          </p:cNvSpPr>
          <p:nvPr/>
        </p:nvSpPr>
        <p:spPr bwMode="auto">
          <a:xfrm>
            <a:off x="5689600" y="537368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09" name="Rectangle 49"/>
          <p:cNvSpPr>
            <a:spLocks noChangeArrowheads="1"/>
          </p:cNvSpPr>
          <p:nvPr/>
        </p:nvSpPr>
        <p:spPr bwMode="auto">
          <a:xfrm>
            <a:off x="5761038" y="515778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0" name="Rectangle 50"/>
          <p:cNvSpPr>
            <a:spLocks noChangeArrowheads="1"/>
          </p:cNvSpPr>
          <p:nvPr/>
        </p:nvSpPr>
        <p:spPr bwMode="auto">
          <a:xfrm>
            <a:off x="7954963" y="582612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1" name="Rectangle 51"/>
          <p:cNvSpPr>
            <a:spLocks noChangeArrowheads="1"/>
          </p:cNvSpPr>
          <p:nvPr/>
        </p:nvSpPr>
        <p:spPr bwMode="auto">
          <a:xfrm>
            <a:off x="8027988" y="561022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2" name="Rectangle 52"/>
          <p:cNvSpPr>
            <a:spLocks noChangeArrowheads="1"/>
          </p:cNvSpPr>
          <p:nvPr/>
        </p:nvSpPr>
        <p:spPr bwMode="auto">
          <a:xfrm>
            <a:off x="8099425" y="539432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3" name="Rectangle 53"/>
          <p:cNvSpPr>
            <a:spLocks noChangeArrowheads="1"/>
          </p:cNvSpPr>
          <p:nvPr/>
        </p:nvSpPr>
        <p:spPr bwMode="auto">
          <a:xfrm>
            <a:off x="8170863" y="51784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4" name="AutoShape 54"/>
          <p:cNvSpPr>
            <a:spLocks noChangeArrowheads="1"/>
          </p:cNvSpPr>
          <p:nvPr/>
        </p:nvSpPr>
        <p:spPr bwMode="auto">
          <a:xfrm>
            <a:off x="5580063" y="4170363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8615" name="Text Box 55"/>
          <p:cNvSpPr txBox="1">
            <a:spLocks noChangeArrowheads="1"/>
          </p:cNvSpPr>
          <p:nvPr/>
        </p:nvSpPr>
        <p:spPr bwMode="auto">
          <a:xfrm>
            <a:off x="5732463" y="6115050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Ａ‘</a:t>
            </a:r>
          </a:p>
        </p:txBody>
      </p:sp>
      <p:sp>
        <p:nvSpPr>
          <p:cNvPr id="578616" name="Text Box 56"/>
          <p:cNvSpPr txBox="1">
            <a:spLocks noChangeArrowheads="1"/>
          </p:cNvSpPr>
          <p:nvPr/>
        </p:nvSpPr>
        <p:spPr bwMode="auto">
          <a:xfrm>
            <a:off x="8159750" y="61150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endParaRPr lang="en-US" altLang="ja-JP" sz="2000"/>
          </a:p>
        </p:txBody>
      </p:sp>
      <p:sp>
        <p:nvSpPr>
          <p:cNvPr id="578617" name="Text Box 57"/>
          <p:cNvSpPr txBox="1">
            <a:spLocks noChangeArrowheads="1"/>
          </p:cNvSpPr>
          <p:nvPr/>
        </p:nvSpPr>
        <p:spPr bwMode="auto">
          <a:xfrm>
            <a:off x="6942138" y="61293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</a:t>
            </a:r>
          </a:p>
        </p:txBody>
      </p:sp>
      <p:sp>
        <p:nvSpPr>
          <p:cNvPr id="578618" name="AutoShape 58"/>
          <p:cNvSpPr>
            <a:spLocks noChangeArrowheads="1"/>
          </p:cNvSpPr>
          <p:nvPr/>
        </p:nvSpPr>
        <p:spPr bwMode="auto">
          <a:xfrm>
            <a:off x="4067175" y="525145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8619" name="Text Box 59"/>
          <p:cNvSpPr txBox="1">
            <a:spLocks noChangeArrowheads="1"/>
          </p:cNvSpPr>
          <p:nvPr/>
        </p:nvSpPr>
        <p:spPr bwMode="auto">
          <a:xfrm>
            <a:off x="5724525" y="61277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</a:p>
        </p:txBody>
      </p:sp>
      <p:sp>
        <p:nvSpPr>
          <p:cNvPr id="578620" name="Text Box 60"/>
          <p:cNvSpPr txBox="1">
            <a:spLocks noChangeArrowheads="1"/>
          </p:cNvSpPr>
          <p:nvPr/>
        </p:nvSpPr>
        <p:spPr bwMode="auto">
          <a:xfrm>
            <a:off x="6948488" y="61277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7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7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7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7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7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7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7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7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7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7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7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7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7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7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7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7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7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7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7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7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7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7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578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578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57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7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87" grpId="0" animBg="1"/>
      <p:bldP spid="578588" grpId="0" animBg="1"/>
      <p:bldP spid="578589" grpId="0" animBg="1"/>
      <p:bldP spid="578590" grpId="0" animBg="1"/>
      <p:bldP spid="578591" grpId="0" animBg="1"/>
      <p:bldP spid="578592" grpId="0" animBg="1"/>
      <p:bldP spid="578593" grpId="0" animBg="1"/>
      <p:bldP spid="578594" grpId="0" animBg="1"/>
      <p:bldP spid="578595" grpId="0" animBg="1"/>
      <p:bldP spid="578596" grpId="0" animBg="1"/>
      <p:bldP spid="578597" grpId="0"/>
      <p:bldP spid="578598" grpId="0"/>
      <p:bldP spid="578599" grpId="0"/>
      <p:bldP spid="578600" grpId="0" animBg="1"/>
      <p:bldP spid="578606" grpId="0" animBg="1"/>
      <p:bldP spid="578607" grpId="0" animBg="1"/>
      <p:bldP spid="578608" grpId="0" animBg="1"/>
      <p:bldP spid="578609" grpId="0" animBg="1"/>
      <p:bldP spid="578610" grpId="0" animBg="1"/>
      <p:bldP spid="578611" grpId="0" animBg="1"/>
      <p:bldP spid="578612" grpId="0" animBg="1"/>
      <p:bldP spid="578613" grpId="0" animBg="1"/>
      <p:bldP spid="578614" grpId="0" animBg="1"/>
      <p:bldP spid="578615" grpId="0"/>
      <p:bldP spid="578615" grpId="1"/>
      <p:bldP spid="578616" grpId="0"/>
      <p:bldP spid="578617" grpId="0"/>
      <p:bldP spid="578617" grpId="1"/>
      <p:bldP spid="578618" grpId="0" animBg="1"/>
      <p:bldP spid="578619" grpId="0"/>
      <p:bldP spid="5786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ハノイの塔（再帰的解法）レベル５</a:t>
            </a:r>
            <a:endParaRPr lang="en-US" altLang="ja-JP"/>
          </a:p>
        </p:txBody>
      </p:sp>
      <p:grpSp>
        <p:nvGrpSpPr>
          <p:cNvPr id="57958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57958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8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9592" name="AutoShape 8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579593" name="Group 9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579594" name="Rectangle 10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5" name="Rectangle 11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6" name="Rectangle 12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597" name="Rectangle 13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579598" name="Group 14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579599" name="Rectangle 15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0" name="Rectangle 16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1" name="Rectangle 17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79602" name="Rectangle 18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579603" name="Text Box 19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１</a:t>
            </a:r>
          </a:p>
        </p:txBody>
      </p:sp>
      <p:sp>
        <p:nvSpPr>
          <p:cNvPr id="579604" name="Text Box 20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２</a:t>
            </a:r>
          </a:p>
        </p:txBody>
      </p:sp>
      <p:sp>
        <p:nvSpPr>
          <p:cNvPr id="579605" name="Text Box 21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 b="1"/>
              <a:t>ＳＴＥＰ　３</a:t>
            </a:r>
          </a:p>
        </p:txBody>
      </p:sp>
      <p:sp>
        <p:nvSpPr>
          <p:cNvPr id="579606" name="Text Box 22"/>
          <p:cNvSpPr txBox="1">
            <a:spLocks noChangeArrowheads="1"/>
          </p:cNvSpPr>
          <p:nvPr/>
        </p:nvSpPr>
        <p:spPr bwMode="auto">
          <a:xfrm>
            <a:off x="630238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07" name="Text Box 23"/>
          <p:cNvSpPr txBox="1">
            <a:spLocks noChangeArrowheads="1"/>
          </p:cNvSpPr>
          <p:nvPr/>
        </p:nvSpPr>
        <p:spPr bwMode="auto">
          <a:xfrm>
            <a:off x="1781175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08" name="Text Box 24"/>
          <p:cNvSpPr txBox="1">
            <a:spLocks noChangeArrowheads="1"/>
          </p:cNvSpPr>
          <p:nvPr/>
        </p:nvSpPr>
        <p:spPr bwMode="auto">
          <a:xfrm>
            <a:off x="2933700" y="3587750"/>
            <a:ext cx="487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09" name="Text Box 25"/>
          <p:cNvSpPr txBox="1">
            <a:spLocks noChangeArrowheads="1"/>
          </p:cNvSpPr>
          <p:nvPr/>
        </p:nvSpPr>
        <p:spPr bwMode="auto">
          <a:xfrm>
            <a:off x="3149600" y="59991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10" name="Text Box 26"/>
          <p:cNvSpPr txBox="1">
            <a:spLocks noChangeArrowheads="1"/>
          </p:cNvSpPr>
          <p:nvPr/>
        </p:nvSpPr>
        <p:spPr bwMode="auto">
          <a:xfrm>
            <a:off x="4300538" y="59991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11" name="Text Box 27"/>
          <p:cNvSpPr txBox="1">
            <a:spLocks noChangeArrowheads="1"/>
          </p:cNvSpPr>
          <p:nvPr/>
        </p:nvSpPr>
        <p:spPr bwMode="auto">
          <a:xfrm>
            <a:off x="5453063" y="5999163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12" name="Text Box 28"/>
          <p:cNvSpPr txBox="1">
            <a:spLocks noChangeArrowheads="1"/>
          </p:cNvSpPr>
          <p:nvPr/>
        </p:nvSpPr>
        <p:spPr bwMode="auto">
          <a:xfrm>
            <a:off x="5657850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Ａ</a:t>
            </a:r>
            <a:r>
              <a:rPr lang="en-US" altLang="ja-JP" sz="2000"/>
              <a:t>’’</a:t>
            </a:r>
          </a:p>
        </p:txBody>
      </p:sp>
      <p:sp>
        <p:nvSpPr>
          <p:cNvPr id="579613" name="Text Box 29"/>
          <p:cNvSpPr txBox="1">
            <a:spLocks noChangeArrowheads="1"/>
          </p:cNvSpPr>
          <p:nvPr/>
        </p:nvSpPr>
        <p:spPr bwMode="auto">
          <a:xfrm>
            <a:off x="6808788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Ｂ</a:t>
            </a:r>
            <a:r>
              <a:rPr lang="en-US" altLang="ja-JP" sz="2000"/>
              <a:t>’’</a:t>
            </a:r>
          </a:p>
        </p:txBody>
      </p:sp>
      <p:sp>
        <p:nvSpPr>
          <p:cNvPr id="579614" name="Text Box 30"/>
          <p:cNvSpPr txBox="1">
            <a:spLocks noChangeArrowheads="1"/>
          </p:cNvSpPr>
          <p:nvPr/>
        </p:nvSpPr>
        <p:spPr bwMode="auto">
          <a:xfrm>
            <a:off x="7961313" y="3587750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000"/>
              <a:t>Ｃ</a:t>
            </a:r>
            <a:r>
              <a:rPr lang="en-US" altLang="ja-JP" sz="2000"/>
              <a:t>’’</a:t>
            </a:r>
          </a:p>
        </p:txBody>
      </p:sp>
      <p:sp>
        <p:nvSpPr>
          <p:cNvPr id="579615" name="Rectangle 31"/>
          <p:cNvSpPr>
            <a:spLocks noChangeArrowheads="1"/>
          </p:cNvSpPr>
          <p:nvPr/>
        </p:nvSpPr>
        <p:spPr bwMode="auto">
          <a:xfrm>
            <a:off x="3203575" y="56610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9616" name="Rectangle 32"/>
          <p:cNvSpPr>
            <a:spLocks noChangeArrowheads="1"/>
          </p:cNvSpPr>
          <p:nvPr/>
        </p:nvSpPr>
        <p:spPr bwMode="auto">
          <a:xfrm>
            <a:off x="5580063" y="56610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579617" name="AutoShape 33"/>
          <p:cNvSpPr>
            <a:spLocks noChangeArrowheads="1"/>
          </p:cNvSpPr>
          <p:nvPr/>
        </p:nvSpPr>
        <p:spPr bwMode="auto">
          <a:xfrm>
            <a:off x="827088" y="1844675"/>
            <a:ext cx="2376487" cy="2376488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579618" name="AutoShape 34"/>
          <p:cNvSpPr>
            <a:spLocks noChangeArrowheads="1"/>
          </p:cNvSpPr>
          <p:nvPr/>
        </p:nvSpPr>
        <p:spPr bwMode="auto">
          <a:xfrm>
            <a:off x="5867400" y="1844675"/>
            <a:ext cx="2376488" cy="2376488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617" grpId="0" animBg="1"/>
      <p:bldP spid="579618" grpId="0" animBg="1"/>
    </p:bld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255</Words>
  <Application>Microsoft Office PowerPoint</Application>
  <PresentationFormat>画面に合わせる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ハノイの塔（ルール）</vt:lpstr>
      <vt:lpstr>ハノイの塔（再帰的解法）レベル０</vt:lpstr>
      <vt:lpstr>ハノイの塔（再帰的解法）レベル１</vt:lpstr>
      <vt:lpstr>ハノイの塔（再帰的解法）レベル１</vt:lpstr>
      <vt:lpstr>ハノイの塔（再帰的手法）レベル１</vt:lpstr>
      <vt:lpstr>ハノイの塔（再帰的解法）レベル１</vt:lpstr>
      <vt:lpstr>ハノイの塔（再帰的解法）レベル１</vt:lpstr>
      <vt:lpstr>ハノイの塔（再帰的解法）レベル５</vt:lpstr>
      <vt:lpstr>ハノイの塔（再帰的解法）全体</vt:lpstr>
      <vt:lpstr>参考：ハノイの塔（直接的解法）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544</cp:revision>
  <dcterms:created xsi:type="dcterms:W3CDTF">1601-01-01T00:00:00Z</dcterms:created>
  <dcterms:modified xsi:type="dcterms:W3CDTF">2017-03-23T13:57:38Z</dcterms:modified>
</cp:coreProperties>
</file>