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0" r:id="rId1"/>
  </p:sldMasterIdLst>
  <p:notesMasterIdLst>
    <p:notesMasterId r:id="rId3"/>
  </p:notesMasterIdLst>
  <p:handoutMasterIdLst>
    <p:handoutMasterId r:id="rId4"/>
  </p:handoutMasterIdLst>
  <p:sldIdLst>
    <p:sldId id="723" r:id="rId2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1pPr>
    <a:lvl2pPr marL="4572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2pPr>
    <a:lvl3pPr marL="9144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5pPr>
    <a:lvl6pPr marL="22860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6pPr>
    <a:lvl7pPr marL="27432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7pPr>
    <a:lvl8pPr marL="32004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8pPr>
    <a:lvl9pPr marL="3657600" algn="l" defTabSz="914400" rtl="0" eaLnBrk="1" latinLnBrk="0" hangingPunct="1">
      <a:defRPr kumimoji="1" sz="5400" kern="1200">
        <a:solidFill>
          <a:srgbClr val="0000FF"/>
        </a:solidFill>
        <a:latin typeface="Arial" panose="020B0604020202020204" pitchFamily="34" charset="0"/>
        <a:ea typeface="ＭＳ Ｐゴシック" panose="020B0600070205080204" pitchFamily="50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9900"/>
    <a:srgbClr val="DEDEDE"/>
    <a:srgbClr val="C0C0C0"/>
    <a:srgbClr val="FFFF00"/>
    <a:srgbClr val="996633"/>
    <a:srgbClr val="00FF00"/>
    <a:srgbClr val="0000FF"/>
    <a:srgbClr val="FF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3296810-A885-4BE3-A3E7-6D5BEEA58F35}" styleName="中間スタイル 2 - アクセント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2D5ABB26-0587-4C30-8999-92F81FD0307C}" styleName="スタイルなし、表のグリッド線なし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間スタイル 2 - アクセント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22838BEF-8BB2-4498-84A7-C5851F593DF1}" styleName="中間スタイル 4 - アクセント 5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5"/>
              </a:solidFill>
            </a:ln>
          </a:left>
          <a:right>
            <a:ln w="12700" cmpd="sng">
              <a:solidFill>
                <a:schemeClr val="accent5"/>
              </a:solidFill>
            </a:ln>
          </a:right>
          <a:top>
            <a:ln w="12700" cmpd="sng">
              <a:solidFill>
                <a:schemeClr val="accent5"/>
              </a:solidFill>
            </a:ln>
          </a:top>
          <a:bottom>
            <a:ln w="12700" cmpd="sng">
              <a:solidFill>
                <a:schemeClr val="accent5"/>
              </a:solidFill>
            </a:ln>
          </a:bottom>
          <a:insideH>
            <a:ln w="12700" cmpd="sng">
              <a:solidFill>
                <a:schemeClr val="accent5"/>
              </a:solidFill>
            </a:ln>
          </a:insideH>
          <a:insideV>
            <a:ln w="12700" cmpd="sng">
              <a:solidFill>
                <a:schemeClr val="accent5"/>
              </a:solidFill>
            </a:ln>
          </a:insideV>
        </a:tcBdr>
        <a:fill>
          <a:solidFill>
            <a:schemeClr val="accent5">
              <a:tint val="20000"/>
            </a:schemeClr>
          </a:solidFill>
        </a:fill>
      </a:tcStyle>
    </a:wholeTbl>
    <a:band1H>
      <a:tcStyle>
        <a:tcBdr/>
        <a:fill>
          <a:solidFill>
            <a:schemeClr val="accent5">
              <a:tint val="40000"/>
            </a:schemeClr>
          </a:solidFill>
        </a:fill>
      </a:tcStyle>
    </a:band1H>
    <a:band1V>
      <a:tcStyle>
        <a:tcBdr/>
        <a:fill>
          <a:solidFill>
            <a:schemeClr val="accent5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5"/>
              </a:solidFill>
            </a:ln>
          </a:top>
        </a:tcBdr>
        <a:fill>
          <a:solidFill>
            <a:schemeClr val="accent5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5">
              <a:tint val="20000"/>
            </a:schemeClr>
          </a:solidFill>
        </a:fill>
      </a:tcStyle>
    </a:firstRow>
  </a:tblStyle>
  <a:tblStyle styleId="{616DA210-FB5B-4158-B5E0-FEB733F419BA}" styleName="スタイル (淡色) 3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45" autoAdjust="0"/>
    <p:restoredTop sz="94746" autoAdjust="0"/>
  </p:normalViewPr>
  <p:slideViewPr>
    <p:cSldViewPr>
      <p:cViewPr varScale="1">
        <p:scale>
          <a:sx n="84" d="100"/>
          <a:sy n="84" d="100"/>
        </p:scale>
        <p:origin x="142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9830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3E60C4D-C12D-4E89-A058-B9C3825F89B4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415263230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14541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512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noProof="0" smtClean="0"/>
              <a:t>マスタ テキストの書式設定</a:t>
            </a:r>
          </a:p>
          <a:p>
            <a:pPr lvl="1"/>
            <a:r>
              <a:rPr lang="ja-JP" altLang="en-US" noProof="0" smtClean="0"/>
              <a:t>第 </a:t>
            </a:r>
            <a:r>
              <a:rPr lang="en-US" altLang="ja-JP" noProof="0" smtClean="0"/>
              <a:t>2 </a:t>
            </a:r>
            <a:r>
              <a:rPr lang="ja-JP" altLang="en-US" noProof="0" smtClean="0"/>
              <a:t>レベル</a:t>
            </a:r>
          </a:p>
          <a:p>
            <a:pPr lvl="2"/>
            <a:r>
              <a:rPr lang="ja-JP" altLang="en-US" noProof="0" smtClean="0"/>
              <a:t>第 </a:t>
            </a:r>
            <a:r>
              <a:rPr lang="en-US" altLang="ja-JP" noProof="0" smtClean="0"/>
              <a:t>3 </a:t>
            </a:r>
            <a:r>
              <a:rPr lang="ja-JP" altLang="en-US" noProof="0" smtClean="0"/>
              <a:t>レベル</a:t>
            </a:r>
          </a:p>
          <a:p>
            <a:pPr lvl="3"/>
            <a:r>
              <a:rPr lang="ja-JP" altLang="en-US" noProof="0" smtClean="0"/>
              <a:t>第 </a:t>
            </a:r>
            <a:r>
              <a:rPr lang="en-US" altLang="ja-JP" noProof="0" smtClean="0"/>
              <a:t>4 </a:t>
            </a:r>
            <a:r>
              <a:rPr lang="ja-JP" altLang="en-US" noProof="0" smtClean="0"/>
              <a:t>レベル</a:t>
            </a:r>
          </a:p>
          <a:p>
            <a:pPr lvl="4"/>
            <a:r>
              <a:rPr lang="ja-JP" altLang="en-US" noProof="0" smtClean="0"/>
              <a:t>第 </a:t>
            </a:r>
            <a:r>
              <a:rPr lang="en-US" altLang="ja-JP" noProof="0" smtClean="0"/>
              <a:t>5 </a:t>
            </a:r>
            <a:r>
              <a:rPr lang="ja-JP" altLang="en-US" noProof="0" smtClean="0"/>
              <a:t>レベル</a:t>
            </a:r>
          </a:p>
        </p:txBody>
      </p:sp>
      <p:sp>
        <p:nvSpPr>
          <p:cNvPr id="512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solidFill>
                  <a:schemeClr val="tx1"/>
                </a:solidFill>
                <a:latin typeface="Times New Roman" pitchFamily="18" charset="0"/>
              </a:defRPr>
            </a:lvl1pPr>
          </a:lstStyle>
          <a:p>
            <a:pPr>
              <a:defRPr/>
            </a:pPr>
            <a:endParaRPr lang="en-US" altLang="ja-JP"/>
          </a:p>
        </p:txBody>
      </p:sp>
      <p:sp>
        <p:nvSpPr>
          <p:cNvPr id="512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</a:lstStyle>
          <a:p>
            <a:fld id="{B277D37D-0F77-4BE9-973B-00F1BE5C69E6}" type="slidenum">
              <a:rPr lang="ja-JP" altLang="en-US"/>
              <a:pPr/>
              <a:t>‹#›</a:t>
            </a:fld>
            <a:endParaRPr lang="en-US" altLang="ja-JP"/>
          </a:p>
        </p:txBody>
      </p:sp>
    </p:spTree>
    <p:extLst>
      <p:ext uri="{BB962C8B-B14F-4D97-AF65-F5344CB8AC3E}">
        <p14:creationId xmlns:p14="http://schemas.microsoft.com/office/powerpoint/2010/main" val="326043365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Times New Roman" pitchFamily="18" charset="0"/>
        <a:ea typeface="ＭＳ Ｐ明朝" pitchFamily="18" charset="-128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タイトル スライド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2386" name="Rectangle 2"/>
          <p:cNvSpPr>
            <a:spLocks noGrp="1" noChangeArrowheads="1"/>
          </p:cNvSpPr>
          <p:nvPr>
            <p:ph type="ctrTitle"/>
          </p:nvPr>
        </p:nvSpPr>
        <p:spPr>
          <a:xfrm>
            <a:off x="3203575" y="2260600"/>
            <a:ext cx="5761038" cy="1168400"/>
          </a:xfrm>
        </p:spPr>
        <p:txBody>
          <a:bodyPr/>
          <a:lstStyle>
            <a:lvl1pPr>
              <a:defRPr sz="5000">
                <a:solidFill>
                  <a:srgbClr val="FFFFFF"/>
                </a:solidFill>
              </a:defRPr>
            </a:lvl1pPr>
          </a:lstStyle>
          <a:p>
            <a:pPr lvl="0"/>
            <a:r>
              <a:rPr lang="ja-JP" altLang="en-US" noProof="0" smtClean="0"/>
              <a:t>マスタ タイトルの書式設定</a:t>
            </a:r>
          </a:p>
        </p:txBody>
      </p:sp>
      <p:sp>
        <p:nvSpPr>
          <p:cNvPr id="272387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3276600" y="4005263"/>
            <a:ext cx="5616575" cy="746125"/>
          </a:xfrm>
        </p:spPr>
        <p:txBody>
          <a:bodyPr/>
          <a:lstStyle>
            <a:lvl1pPr marL="0" indent="0">
              <a:buFont typeface="Wingdings" panose="05000000000000000000" pitchFamily="2" charset="2"/>
              <a:buNone/>
              <a:defRPr sz="3400"/>
            </a:lvl1pPr>
          </a:lstStyle>
          <a:p>
            <a:pPr lvl="0"/>
            <a:r>
              <a:rPr lang="ja-JP" altLang="en-US" noProof="0" smtClean="0"/>
              <a:t>マスタ サブタイトルの書式設定</a:t>
            </a:r>
          </a:p>
        </p:txBody>
      </p:sp>
      <p:sp>
        <p:nvSpPr>
          <p:cNvPr id="272388" name="Text Box 4"/>
          <p:cNvSpPr txBox="1">
            <a:spLocks noChangeArrowheads="1"/>
          </p:cNvSpPr>
          <p:nvPr userDrawn="1"/>
        </p:nvSpPr>
        <p:spPr bwMode="auto">
          <a:xfrm>
            <a:off x="5003800" y="5945188"/>
            <a:ext cx="3863975" cy="5794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ja-JP" altLang="en-US" sz="3200" b="1">
                <a:solidFill>
                  <a:schemeClr val="tx1"/>
                </a:solidFill>
              </a:rPr>
              <a:t>担当教員： 幸山 直人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1249009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599598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599598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3552413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595198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3888" y="1709738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23888" y="4589463"/>
            <a:ext cx="7886700" cy="1500187"/>
          </a:xfrm>
        </p:spPr>
        <p:txBody>
          <a:bodyPr/>
          <a:lstStyle>
            <a:lvl1pPr marL="0" indent="0">
              <a:buNone/>
              <a:defRPr sz="2400"/>
            </a:lvl1pPr>
            <a:lvl2pPr marL="457200" indent="0">
              <a:buNone/>
              <a:defRPr sz="2000"/>
            </a:lvl2pPr>
            <a:lvl3pPr marL="914400" indent="0">
              <a:buNone/>
              <a:defRPr sz="18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167797885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557338"/>
            <a:ext cx="4038600" cy="4895850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86516991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365125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30238" y="1681163"/>
            <a:ext cx="386873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30238" y="2505075"/>
            <a:ext cx="3868737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7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788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375687998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</p:spTree>
    <p:extLst>
      <p:ext uri="{BB962C8B-B14F-4D97-AF65-F5344CB8AC3E}">
        <p14:creationId xmlns:p14="http://schemas.microsoft.com/office/powerpoint/2010/main" val="148742366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3982434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284894378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30238" y="457200"/>
            <a:ext cx="2949575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3887788" y="987425"/>
            <a:ext cx="462915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30238" y="2057400"/>
            <a:ext cx="2949575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</p:spTree>
    <p:extLst>
      <p:ext uri="{BB962C8B-B14F-4D97-AF65-F5344CB8AC3E}">
        <p14:creationId xmlns:p14="http://schemas.microsoft.com/office/powerpoint/2010/main" val="423493337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1362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8112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タイトルの書式設定</a:t>
            </a:r>
          </a:p>
        </p:txBody>
      </p:sp>
      <p:sp>
        <p:nvSpPr>
          <p:cNvPr id="271363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557338"/>
            <a:ext cx="8229600" cy="4895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 smtClean="0"/>
              <a:t>マスタ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</a:p>
        </p:txBody>
      </p:sp>
      <p:sp>
        <p:nvSpPr>
          <p:cNvPr id="271364" name="Text Box 4"/>
          <p:cNvSpPr txBox="1">
            <a:spLocks noChangeArrowheads="1"/>
          </p:cNvSpPr>
          <p:nvPr userDrawn="1"/>
        </p:nvSpPr>
        <p:spPr bwMode="auto">
          <a:xfrm>
            <a:off x="674688" y="38100"/>
            <a:ext cx="8469312" cy="36933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 algn="r"/>
            <a:r>
              <a:rPr lang="en-US" altLang="ja-JP" sz="18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1800" b="1" dirty="0" smtClean="0">
                <a:solidFill>
                  <a:schemeClr val="bg1"/>
                </a:solidFill>
              </a:rPr>
              <a:t>年度</a:t>
            </a:r>
            <a:r>
              <a:rPr lang="ja-JP" altLang="en-US" sz="1800" b="1" dirty="0">
                <a:solidFill>
                  <a:schemeClr val="bg1"/>
                </a:solidFill>
              </a:rPr>
              <a:t>　プログラミング</a:t>
            </a:r>
            <a:r>
              <a:rPr lang="en-US" altLang="ja-JP" sz="1800" b="1" dirty="0">
                <a:solidFill>
                  <a:schemeClr val="bg1"/>
                </a:solidFill>
              </a:rPr>
              <a:t>Ⅰ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1" r:id="rId1"/>
    <p:sldLayoutId id="2147483652" r:id="rId2"/>
    <p:sldLayoutId id="2147483653" r:id="rId3"/>
    <p:sldLayoutId id="2147483654" r:id="rId4"/>
    <p:sldLayoutId id="2147483655" r:id="rId5"/>
    <p:sldLayoutId id="2147483656" r:id="rId6"/>
    <p:sldLayoutId id="2147483657" r:id="rId7"/>
    <p:sldLayoutId id="2147483658" r:id="rId8"/>
    <p:sldLayoutId id="2147483659" r:id="rId9"/>
    <p:sldLayoutId id="2147483660" r:id="rId10"/>
    <p:sldLayoutId id="2147483661" r:id="rId11"/>
  </p:sldLayoutIdLst>
  <p:timing>
    <p:tnLst>
      <p:par>
        <p:cTn id="1" dur="indefinite" restart="never" nodeType="tmRoot"/>
      </p:par>
    </p:tnLst>
  </p:timing>
  <p:txStyles>
    <p:titleStyle>
      <a:lvl1pPr algn="l" rtl="0" fontAlgn="base">
        <a:spcBef>
          <a:spcPct val="0"/>
        </a:spcBef>
        <a:spcAft>
          <a:spcPct val="0"/>
        </a:spcAft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2pPr>
      <a:lvl3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3pPr>
      <a:lvl4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4pPr>
      <a:lvl5pPr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5pPr>
      <a:lvl6pPr marL="4572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6pPr>
      <a:lvl7pPr marL="9144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7pPr>
      <a:lvl8pPr marL="13716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8pPr>
      <a:lvl9pPr marL="1828800" algn="l" rtl="0" fontAlgn="base">
        <a:spcBef>
          <a:spcPct val="0"/>
        </a:spcBef>
        <a:spcAft>
          <a:spcPct val="0"/>
        </a:spcAft>
        <a:defRPr kumimoji="1" sz="4400">
          <a:solidFill>
            <a:schemeClr val="tx1"/>
          </a:solidFill>
          <a:latin typeface="Arial" panose="020B0604020202020204" pitchFamily="34" charset="0"/>
          <a:ea typeface="ＭＳ Ｐゴシック" panose="020B0600070205080204" pitchFamily="50" charset="-128"/>
        </a:defRPr>
      </a:lvl9pPr>
    </p:titleStyle>
    <p:bodyStyle>
      <a:lvl1pPr marL="342900" indent="-342900" algn="l" rtl="0" fontAlgn="base">
        <a:spcBef>
          <a:spcPct val="20000"/>
        </a:spcBef>
        <a:spcAft>
          <a:spcPct val="0"/>
        </a:spcAft>
        <a:buClr>
          <a:schemeClr val="bg2"/>
        </a:buClr>
        <a:buSzPct val="75000"/>
        <a:buFont typeface="Wingdings" panose="05000000000000000000" pitchFamily="2" charset="2"/>
        <a:buChar char="n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fontAlgn="base">
        <a:spcBef>
          <a:spcPct val="20000"/>
        </a:spcBef>
        <a:spcAft>
          <a:spcPct val="0"/>
        </a:spcAft>
        <a:buClr>
          <a:schemeClr val="accent2"/>
        </a:buClr>
        <a:buSzPct val="80000"/>
        <a:buFont typeface="Wingdings" panose="05000000000000000000" pitchFamily="2" charset="2"/>
        <a:buChar char="¨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SzPct val="65000"/>
        <a:buFont typeface="Wingdings" panose="05000000000000000000" pitchFamily="2" charset="2"/>
        <a:buChar char="n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fontAlgn="base">
        <a:spcBef>
          <a:spcPct val="20000"/>
        </a:spcBef>
        <a:spcAft>
          <a:spcPct val="0"/>
        </a:spcAft>
        <a:buClr>
          <a:schemeClr val="accent2"/>
        </a:buClr>
        <a:buSzPct val="70000"/>
        <a:buFont typeface="Wingdings" panose="05000000000000000000" pitchFamily="2" charset="2"/>
        <a:buChar char="¨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fontAlgn="base">
        <a:spcBef>
          <a:spcPct val="20000"/>
        </a:spcBef>
        <a:spcAft>
          <a:spcPct val="0"/>
        </a:spcAft>
        <a:buClr>
          <a:schemeClr val="bg2"/>
        </a:buClr>
        <a:buFont typeface="Wingdings" panose="05000000000000000000" pitchFamily="2" charset="2"/>
        <a:buChar char="§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2786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r>
              <a:rPr lang="ja-JP" altLang="en-US"/>
              <a:t>プログラミング</a:t>
            </a:r>
            <a:r>
              <a:rPr lang="en-US" altLang="ja-JP"/>
              <a:t>Ⅰ</a:t>
            </a:r>
          </a:p>
        </p:txBody>
      </p:sp>
      <p:sp>
        <p:nvSpPr>
          <p:cNvPr id="502787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sz="3600"/>
              <a:t>～ 流れ図～</a:t>
            </a:r>
          </a:p>
        </p:txBody>
      </p:sp>
      <p:sp>
        <p:nvSpPr>
          <p:cNvPr id="502788" name="Text Box 4"/>
          <p:cNvSpPr txBox="1">
            <a:spLocks noChangeArrowheads="1"/>
          </p:cNvSpPr>
          <p:nvPr/>
        </p:nvSpPr>
        <p:spPr bwMode="auto">
          <a:xfrm>
            <a:off x="3276600" y="1557338"/>
            <a:ext cx="191911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25400" algn="ctr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/>
          <a:p>
            <a:r>
              <a:rPr lang="en-US" altLang="ja-JP" sz="3200" b="1" dirty="0" smtClean="0">
                <a:solidFill>
                  <a:schemeClr val="bg1"/>
                </a:solidFill>
              </a:rPr>
              <a:t>2017</a:t>
            </a:r>
            <a:r>
              <a:rPr lang="ja-JP" altLang="en-US" sz="3200" b="1" dirty="0" smtClean="0">
                <a:solidFill>
                  <a:schemeClr val="bg1"/>
                </a:solidFill>
              </a:rPr>
              <a:t>年度</a:t>
            </a:r>
            <a:endParaRPr lang="ja-JP" altLang="en-US" sz="3200" b="1" dirty="0">
              <a:solidFill>
                <a:schemeClr val="bg1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1_Pixel">
  <a:themeElements>
    <a:clrScheme name="1_Pixel 12">
      <a:dk1>
        <a:srgbClr val="000000"/>
      </a:dk1>
      <a:lt1>
        <a:srgbClr val="FFFFFF"/>
      </a:lt1>
      <a:dk2>
        <a:srgbClr val="000000"/>
      </a:dk2>
      <a:lt2>
        <a:srgbClr val="00007D"/>
      </a:lt2>
      <a:accent1>
        <a:srgbClr val="9999FF"/>
      </a:accent1>
      <a:accent2>
        <a:srgbClr val="9999CC"/>
      </a:accent2>
      <a:accent3>
        <a:srgbClr val="FFFFFF"/>
      </a:accent3>
      <a:accent4>
        <a:srgbClr val="000000"/>
      </a:accent4>
      <a:accent5>
        <a:srgbClr val="CACAFF"/>
      </a:accent5>
      <a:accent6>
        <a:srgbClr val="8A8AB9"/>
      </a:accent6>
      <a:hlink>
        <a:srgbClr val="666699"/>
      </a:hlink>
      <a:folHlink>
        <a:srgbClr val="CCCCE6"/>
      </a:folHlink>
    </a:clrScheme>
    <a:fontScheme name="1_Pixel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>
          <a:noFill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91240B29-F687-4F45-9708-019B960494DF}">
            <a14:hiddenLine xmlns:a14="http://schemas.microsoft.com/office/drawing/2010/main" w="25400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none" w="med" len="med"/>
            </a14:hiddenLine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en-US" altLang="ja-JP" sz="5400" b="0" i="0" u="none" strike="noStrike" cap="none" normalizeH="0" baseline="0" smtClean="0">
            <a:ln>
              <a:noFill/>
            </a:ln>
            <a:solidFill>
              <a:srgbClr val="0000FF"/>
            </a:solidFill>
            <a:effectLst/>
            <a:latin typeface="Arial" panose="020B0604020202020204" pitchFamily="34" charset="0"/>
            <a:ea typeface="ＭＳ Ｐゴシック" panose="020B0600070205080204" pitchFamily="50" charset="-128"/>
          </a:defRPr>
        </a:defPPr>
      </a:lstStyle>
    </a:lnDef>
  </a:objectDefaults>
  <a:extraClrSchemeLst>
    <a:extraClrScheme>
      <a:clrScheme name="1_Pixel 1">
        <a:dk1>
          <a:srgbClr val="0066FF"/>
        </a:dk1>
        <a:lt1>
          <a:srgbClr val="FFFFFF"/>
        </a:lt1>
        <a:dk2>
          <a:srgbClr val="000066"/>
        </a:dk2>
        <a:lt2>
          <a:srgbClr val="FFFFFF"/>
        </a:lt2>
        <a:accent1>
          <a:srgbClr val="6699FF"/>
        </a:accent1>
        <a:accent2>
          <a:srgbClr val="3333FF"/>
        </a:accent2>
        <a:accent3>
          <a:srgbClr val="AAAAB8"/>
        </a:accent3>
        <a:accent4>
          <a:srgbClr val="DADADA"/>
        </a:accent4>
        <a:accent5>
          <a:srgbClr val="B8CAFF"/>
        </a:accent5>
        <a:accent6>
          <a:srgbClr val="2D2DE7"/>
        </a:accent6>
        <a:hlink>
          <a:srgbClr val="FFCC00"/>
        </a:hlink>
        <a:folHlink>
          <a:srgbClr val="0000C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2">
        <a:dk1>
          <a:srgbClr val="009999"/>
        </a:dk1>
        <a:lt1>
          <a:srgbClr val="FFFFFF"/>
        </a:lt1>
        <a:dk2>
          <a:srgbClr val="334B49"/>
        </a:dk2>
        <a:lt2>
          <a:srgbClr val="FFFFFF"/>
        </a:lt2>
        <a:accent1>
          <a:srgbClr val="33CCCC"/>
        </a:accent1>
        <a:accent2>
          <a:srgbClr val="008080"/>
        </a:accent2>
        <a:accent3>
          <a:srgbClr val="ADB1B1"/>
        </a:accent3>
        <a:accent4>
          <a:srgbClr val="DADADA"/>
        </a:accent4>
        <a:accent5>
          <a:srgbClr val="ADE2E2"/>
        </a:accent5>
        <a:accent6>
          <a:srgbClr val="007373"/>
        </a:accent6>
        <a:hlink>
          <a:srgbClr val="FFCC00"/>
        </a:hlink>
        <a:folHlink>
          <a:srgbClr val="0066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3">
        <a:dk1>
          <a:srgbClr val="006699"/>
        </a:dk1>
        <a:lt1>
          <a:srgbClr val="FFFFFF"/>
        </a:lt1>
        <a:dk2>
          <a:srgbClr val="333399"/>
        </a:dk2>
        <a:lt2>
          <a:srgbClr val="FFFFFF"/>
        </a:lt2>
        <a:accent1>
          <a:srgbClr val="0099CC"/>
        </a:accent1>
        <a:accent2>
          <a:srgbClr val="0386AF"/>
        </a:accent2>
        <a:accent3>
          <a:srgbClr val="ADADCA"/>
        </a:accent3>
        <a:accent4>
          <a:srgbClr val="DADADA"/>
        </a:accent4>
        <a:accent5>
          <a:srgbClr val="AACAE2"/>
        </a:accent5>
        <a:accent6>
          <a:srgbClr val="02799E"/>
        </a:accent6>
        <a:hlink>
          <a:srgbClr val="FFCC00"/>
        </a:hlink>
        <a:folHlink>
          <a:srgbClr val="6699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4">
        <a:dk1>
          <a:srgbClr val="008080"/>
        </a:dk1>
        <a:lt1>
          <a:srgbClr val="FFFFFF"/>
        </a:lt1>
        <a:dk2>
          <a:srgbClr val="2F978D"/>
        </a:dk2>
        <a:lt2>
          <a:srgbClr val="FFFFFF"/>
        </a:lt2>
        <a:accent1>
          <a:srgbClr val="0099FF"/>
        </a:accent1>
        <a:accent2>
          <a:srgbClr val="009999"/>
        </a:accent2>
        <a:accent3>
          <a:srgbClr val="ADC9C5"/>
        </a:accent3>
        <a:accent4>
          <a:srgbClr val="DADADA"/>
        </a:accent4>
        <a:accent5>
          <a:srgbClr val="AACAFF"/>
        </a:accent5>
        <a:accent6>
          <a:srgbClr val="008A8A"/>
        </a:accent6>
        <a:hlink>
          <a:srgbClr val="FFFFCC"/>
        </a:hlink>
        <a:folHlink>
          <a:srgbClr val="70CAC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5">
        <a:dk1>
          <a:srgbClr val="822504"/>
        </a:dk1>
        <a:lt1>
          <a:srgbClr val="FFFFFF"/>
        </a:lt1>
        <a:dk2>
          <a:srgbClr val="330000"/>
        </a:dk2>
        <a:lt2>
          <a:srgbClr val="FFFFFF"/>
        </a:lt2>
        <a:accent1>
          <a:srgbClr val="FF9900"/>
        </a:accent1>
        <a:accent2>
          <a:srgbClr val="9E2A06"/>
        </a:accent2>
        <a:accent3>
          <a:srgbClr val="ADAAAA"/>
        </a:accent3>
        <a:accent4>
          <a:srgbClr val="DADADA"/>
        </a:accent4>
        <a:accent5>
          <a:srgbClr val="FFCAAA"/>
        </a:accent5>
        <a:accent6>
          <a:srgbClr val="8F2505"/>
        </a:accent6>
        <a:hlink>
          <a:srgbClr val="FF3300"/>
        </a:hlink>
        <a:folHlink>
          <a:srgbClr val="7C0704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6">
        <a:dk1>
          <a:srgbClr val="336600"/>
        </a:dk1>
        <a:lt1>
          <a:srgbClr val="FFFFFF"/>
        </a:lt1>
        <a:dk2>
          <a:srgbClr val="4A7911"/>
        </a:dk2>
        <a:lt2>
          <a:srgbClr val="FFFFFF"/>
        </a:lt2>
        <a:accent1>
          <a:srgbClr val="666633"/>
        </a:accent1>
        <a:accent2>
          <a:srgbClr val="669900"/>
        </a:accent2>
        <a:accent3>
          <a:srgbClr val="B1BEAA"/>
        </a:accent3>
        <a:accent4>
          <a:srgbClr val="DADADA"/>
        </a:accent4>
        <a:accent5>
          <a:srgbClr val="B8B8AD"/>
        </a:accent5>
        <a:accent6>
          <a:srgbClr val="5C8A00"/>
        </a:accent6>
        <a:hlink>
          <a:srgbClr val="FFCC00"/>
        </a:hlink>
        <a:folHlink>
          <a:srgbClr val="99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1_Pixel 7">
        <a:dk1>
          <a:srgbClr val="000000"/>
        </a:dk1>
        <a:lt1>
          <a:srgbClr val="FFFFFF"/>
        </a:lt1>
        <a:dk2>
          <a:srgbClr val="000000"/>
        </a:dk2>
        <a:lt2>
          <a:srgbClr val="CC3300"/>
        </a:lt2>
        <a:accent1>
          <a:srgbClr val="FFCC00"/>
        </a:accent1>
        <a:accent2>
          <a:srgbClr val="CC6600"/>
        </a:accent2>
        <a:accent3>
          <a:srgbClr val="FFFFFF"/>
        </a:accent3>
        <a:accent4>
          <a:srgbClr val="000000"/>
        </a:accent4>
        <a:accent5>
          <a:srgbClr val="FFE2AA"/>
        </a:accent5>
        <a:accent6>
          <a:srgbClr val="B95C00"/>
        </a:accent6>
        <a:hlink>
          <a:srgbClr val="663300"/>
        </a:hlink>
        <a:folHlink>
          <a:srgbClr val="CC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8">
        <a:dk1>
          <a:srgbClr val="003300"/>
        </a:dk1>
        <a:lt1>
          <a:srgbClr val="FFFFFF"/>
        </a:lt1>
        <a:dk2>
          <a:srgbClr val="000000"/>
        </a:dk2>
        <a:lt2>
          <a:srgbClr val="336600"/>
        </a:lt2>
        <a:accent1>
          <a:srgbClr val="CCCC00"/>
        </a:accent1>
        <a:accent2>
          <a:srgbClr val="669900"/>
        </a:accent2>
        <a:accent3>
          <a:srgbClr val="FFFFFF"/>
        </a:accent3>
        <a:accent4>
          <a:srgbClr val="002A00"/>
        </a:accent4>
        <a:accent5>
          <a:srgbClr val="E2E2AA"/>
        </a:accent5>
        <a:accent6>
          <a:srgbClr val="5C8A00"/>
        </a:accent6>
        <a:hlink>
          <a:srgbClr val="333300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9">
        <a:dk1>
          <a:srgbClr val="000000"/>
        </a:dk1>
        <a:lt1>
          <a:srgbClr val="FFFFFF"/>
        </a:lt1>
        <a:dk2>
          <a:srgbClr val="000000"/>
        </a:dk2>
        <a:lt2>
          <a:srgbClr val="440044"/>
        </a:lt2>
        <a:accent1>
          <a:srgbClr val="FFCCCC"/>
        </a:accent1>
        <a:accent2>
          <a:srgbClr val="790571"/>
        </a:accent2>
        <a:accent3>
          <a:srgbClr val="FFFFFF"/>
        </a:accent3>
        <a:accent4>
          <a:srgbClr val="000000"/>
        </a:accent4>
        <a:accent5>
          <a:srgbClr val="FFE2E2"/>
        </a:accent5>
        <a:accent6>
          <a:srgbClr val="6D0466"/>
        </a:accent6>
        <a:hlink>
          <a:srgbClr val="993366"/>
        </a:hlink>
        <a:folHlink>
          <a:srgbClr val="9F839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0">
        <a:dk1>
          <a:srgbClr val="000000"/>
        </a:dk1>
        <a:lt1>
          <a:srgbClr val="FFFFFF"/>
        </a:lt1>
        <a:dk2>
          <a:srgbClr val="000000"/>
        </a:dk2>
        <a:lt2>
          <a:srgbClr val="FF9900"/>
        </a:lt2>
        <a:accent1>
          <a:srgbClr val="FFCC99"/>
        </a:accent1>
        <a:accent2>
          <a:srgbClr val="FBA313"/>
        </a:accent2>
        <a:accent3>
          <a:srgbClr val="FFFFFF"/>
        </a:accent3>
        <a:accent4>
          <a:srgbClr val="000000"/>
        </a:accent4>
        <a:accent5>
          <a:srgbClr val="FFE2CA"/>
        </a:accent5>
        <a:accent6>
          <a:srgbClr val="E39310"/>
        </a:accent6>
        <a:hlink>
          <a:srgbClr val="CC3300"/>
        </a:hlink>
        <a:folHlink>
          <a:srgbClr val="FCC66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1">
        <a:dk1>
          <a:srgbClr val="000000"/>
        </a:dk1>
        <a:lt1>
          <a:srgbClr val="FFFFFF"/>
        </a:lt1>
        <a:dk2>
          <a:srgbClr val="000000"/>
        </a:dk2>
        <a:lt2>
          <a:srgbClr val="779F92"/>
        </a:lt2>
        <a:accent1>
          <a:srgbClr val="33CCCC"/>
        </a:accent1>
        <a:accent2>
          <a:srgbClr val="9DC2D7"/>
        </a:accent2>
        <a:accent3>
          <a:srgbClr val="FFFFFF"/>
        </a:accent3>
        <a:accent4>
          <a:srgbClr val="000000"/>
        </a:accent4>
        <a:accent5>
          <a:srgbClr val="ADE2E2"/>
        </a:accent5>
        <a:accent6>
          <a:srgbClr val="8EB0C3"/>
        </a:accent6>
        <a:hlink>
          <a:srgbClr val="006666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1_Pixel 12">
        <a:dk1>
          <a:srgbClr val="000000"/>
        </a:dk1>
        <a:lt1>
          <a:srgbClr val="FFFFFF"/>
        </a:lt1>
        <a:dk2>
          <a:srgbClr val="000000"/>
        </a:dk2>
        <a:lt2>
          <a:srgbClr val="00007D"/>
        </a:lt2>
        <a:accent1>
          <a:srgbClr val="9999FF"/>
        </a:accent1>
        <a:accent2>
          <a:srgbClr val="9999CC"/>
        </a:accent2>
        <a:accent3>
          <a:srgbClr val="FFFFFF"/>
        </a:accent3>
        <a:accent4>
          <a:srgbClr val="000000"/>
        </a:accent4>
        <a:accent5>
          <a:srgbClr val="CACAFF"/>
        </a:accent5>
        <a:accent6>
          <a:srgbClr val="8A8AB9"/>
        </a:accent6>
        <a:hlink>
          <a:srgbClr val="666699"/>
        </a:hlink>
        <a:folHlink>
          <a:srgbClr val="CCCCE6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テーマ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5225</TotalTime>
  <Words>7</Words>
  <Application>Microsoft Office PowerPoint</Application>
  <PresentationFormat>画面に合わせる (4:3)</PresentationFormat>
  <Paragraphs>3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ＭＳ Ｐゴシック</vt:lpstr>
      <vt:lpstr>ＭＳ Ｐ明朝</vt:lpstr>
      <vt:lpstr>Arial</vt:lpstr>
      <vt:lpstr>Times New Roman</vt:lpstr>
      <vt:lpstr>Wingdings</vt:lpstr>
      <vt:lpstr>1_Pixel</vt:lpstr>
      <vt:lpstr>プログラミングⅠ</vt:lpstr>
    </vt:vector>
  </TitlesOfParts>
  <Manager>幸山直人</Manager>
  <Company>富山大学理学部数学教室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プログラミングⅠ</dc:title>
  <dc:creator>幸山直人</dc:creator>
  <cp:lastModifiedBy>Naoto KOUYAMA</cp:lastModifiedBy>
  <cp:revision>543</cp:revision>
  <dcterms:created xsi:type="dcterms:W3CDTF">1601-01-01T00:00:00Z</dcterms:created>
  <dcterms:modified xsi:type="dcterms:W3CDTF">2017-03-23T13:58:27Z</dcterms:modified>
</cp:coreProperties>
</file>