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753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2017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プログラミング</a:t>
            </a:r>
            <a:r>
              <a:rPr lang="en-US" altLang="ja-JP"/>
              <a:t>Ⅰ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3600"/>
              <a:t>～ 誤差～</a:t>
            </a:r>
          </a:p>
        </p:txBody>
      </p:sp>
      <p:sp>
        <p:nvSpPr>
          <p:cNvPr id="537604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2017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5225</TotalTime>
  <Words>7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Arial</vt:lpstr>
      <vt:lpstr>Times New Roman</vt:lpstr>
      <vt:lpstr>Wingdings</vt:lpstr>
      <vt:lpstr>1_Pixel</vt:lpstr>
      <vt:lpstr>プログラミングⅠ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プログラミングⅠ</dc:title>
  <dc:creator>幸山直人</dc:creator>
  <cp:lastModifiedBy>Naoto KOUYAMA</cp:lastModifiedBy>
  <cp:revision>545</cp:revision>
  <dcterms:created xsi:type="dcterms:W3CDTF">1601-01-01T00:00:00Z</dcterms:created>
  <dcterms:modified xsi:type="dcterms:W3CDTF">2017-03-23T14:01:59Z</dcterms:modified>
</cp:coreProperties>
</file>