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434" r:id="rId2"/>
    <p:sldId id="453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DEDEDE"/>
    <a:srgbClr val="C0C0C0"/>
    <a:srgbClr val="FFFF00"/>
    <a:srgbClr val="9966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94491F1F-E163-45D5-A229-2D7AF5C64BE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1692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388707CC-BC3D-4C06-B364-1F55B28B2B7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950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FFAFB2-3DC2-44E9-8597-8E6A2A1E007A}" type="slidenum">
              <a:rPr lang="ja-JP" altLang="en-US"/>
              <a:pPr/>
              <a:t>1</a:t>
            </a:fld>
            <a:endParaRPr lang="en-US" altLang="ja-JP"/>
          </a:p>
        </p:txBody>
      </p:sp>
      <p:sp>
        <p:nvSpPr>
          <p:cNvPr id="417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1079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A185DB-7835-4AE0-9850-4BF451988FA8}" type="slidenum">
              <a:rPr lang="ja-JP" altLang="en-US"/>
              <a:pPr/>
              <a:t>2</a:t>
            </a:fld>
            <a:endParaRPr lang="en-US" altLang="ja-JP"/>
          </a:p>
        </p:txBody>
      </p:sp>
      <p:sp>
        <p:nvSpPr>
          <p:cNvPr id="456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913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92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9237" name="Text Box 21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/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190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3915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タイトル、クリップ アート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オンライン画像のプレースホルダー 2"/>
          <p:cNvSpPr>
            <a:spLocks noGrp="1"/>
          </p:cNvSpPr>
          <p:nvPr>
            <p:ph type="clipArt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7448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081463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7872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755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557338"/>
            <a:ext cx="8229600" cy="4895850"/>
          </a:xfrm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1210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081463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074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5733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41455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292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8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958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527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6888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622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209" name="Text Box 17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kumimoji="0" lang="en-US" altLang="ja-JP" sz="1800" b="1" dirty="0" smtClean="0">
                <a:solidFill>
                  <a:schemeClr val="bg1"/>
                </a:solidFill>
              </a:rPr>
              <a:t>2019</a:t>
            </a:r>
            <a:r>
              <a:rPr kumimoji="0"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kumimoji="0" lang="ja-JP" altLang="en-US" sz="1800" b="1" dirty="0">
                <a:solidFill>
                  <a:schemeClr val="bg1"/>
                </a:solidFill>
              </a:rPr>
              <a:t>　情報</a:t>
            </a:r>
            <a:r>
              <a:rPr kumimoji="0" lang="ja-JP" altLang="en-US" sz="1800" b="1" dirty="0" smtClean="0">
                <a:solidFill>
                  <a:schemeClr val="bg1"/>
                </a:solidFill>
              </a:rPr>
              <a:t>数理特論</a:t>
            </a:r>
            <a:r>
              <a:rPr kumimoji="0" lang="en-US" altLang="ja-JP" sz="1800" b="1" dirty="0" smtClean="0">
                <a:solidFill>
                  <a:schemeClr val="bg1"/>
                </a:solidFill>
              </a:rPr>
              <a:t>B</a:t>
            </a:r>
            <a:endParaRPr lang="en-US" altLang="ja-JP" sz="18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情報</a:t>
            </a:r>
            <a:r>
              <a:rPr lang="ja-JP" altLang="en-US" dirty="0" smtClean="0"/>
              <a:t>数理特論</a:t>
            </a:r>
            <a:r>
              <a:rPr lang="en-US" altLang="ja-JP" dirty="0" smtClean="0"/>
              <a:t>B</a:t>
            </a:r>
            <a:endParaRPr lang="ja-JP" altLang="en-US" dirty="0"/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ja-JP" altLang="en-US"/>
              <a:t>～ エントロピー ～</a:t>
            </a:r>
          </a:p>
        </p:txBody>
      </p:sp>
      <p:sp>
        <p:nvSpPr>
          <p:cNvPr id="416772" name="Text Box 4"/>
          <p:cNvSpPr txBox="1">
            <a:spLocks noChangeArrowheads="1"/>
          </p:cNvSpPr>
          <p:nvPr/>
        </p:nvSpPr>
        <p:spPr bwMode="auto">
          <a:xfrm>
            <a:off x="3276600" y="1706563"/>
            <a:ext cx="4895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800" b="1" dirty="0" smtClean="0">
                <a:solidFill>
                  <a:schemeClr val="bg1"/>
                </a:solidFill>
              </a:rPr>
              <a:t>2019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年度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符号理論（講義前半）</a:t>
            </a:r>
            <a:endParaRPr lang="en-US" altLang="ja-JP"/>
          </a:p>
        </p:txBody>
      </p:sp>
      <p:sp>
        <p:nvSpPr>
          <p:cNvPr id="455683" name="AutoShape 3"/>
          <p:cNvSpPr>
            <a:spLocks noChangeArrowheads="1"/>
          </p:cNvSpPr>
          <p:nvPr/>
        </p:nvSpPr>
        <p:spPr bwMode="auto">
          <a:xfrm>
            <a:off x="431800" y="1484313"/>
            <a:ext cx="8280400" cy="5040312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2400"/>
          </a:p>
        </p:txBody>
      </p:sp>
      <p:sp>
        <p:nvSpPr>
          <p:cNvPr id="455684" name="AutoShape 4"/>
          <p:cNvSpPr>
            <a:spLocks noChangeArrowheads="1"/>
          </p:cNvSpPr>
          <p:nvPr/>
        </p:nvSpPr>
        <p:spPr bwMode="auto">
          <a:xfrm>
            <a:off x="755650" y="3068638"/>
            <a:ext cx="2087563" cy="31686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/>
              <a:t>誤り訂正符号理論</a:t>
            </a:r>
          </a:p>
          <a:p>
            <a:pPr algn="ctr"/>
            <a:endParaRPr lang="ja-JP" altLang="en-US"/>
          </a:p>
          <a:p>
            <a:pPr algn="ctr"/>
            <a:r>
              <a:rPr lang="ja-JP" altLang="en-US" sz="1800"/>
              <a:t>・ 情報の正確性</a:t>
            </a:r>
          </a:p>
        </p:txBody>
      </p:sp>
      <p:sp>
        <p:nvSpPr>
          <p:cNvPr id="455685" name="AutoShape 5"/>
          <p:cNvSpPr>
            <a:spLocks noChangeArrowheads="1"/>
          </p:cNvSpPr>
          <p:nvPr/>
        </p:nvSpPr>
        <p:spPr bwMode="auto">
          <a:xfrm>
            <a:off x="3132138" y="3068638"/>
            <a:ext cx="2087562" cy="31686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/>
              <a:t>暗号理論</a:t>
            </a:r>
          </a:p>
          <a:p>
            <a:pPr algn="ctr"/>
            <a:endParaRPr lang="ja-JP" altLang="en-US" b="1"/>
          </a:p>
          <a:p>
            <a:pPr algn="ctr"/>
            <a:r>
              <a:rPr lang="ja-JP" altLang="en-US" sz="1800"/>
              <a:t>・ 情報の秘密性</a:t>
            </a:r>
          </a:p>
        </p:txBody>
      </p:sp>
      <p:sp>
        <p:nvSpPr>
          <p:cNvPr id="455686" name="AutoShape 6"/>
          <p:cNvSpPr>
            <a:spLocks noChangeArrowheads="1"/>
          </p:cNvSpPr>
          <p:nvPr/>
        </p:nvSpPr>
        <p:spPr bwMode="auto">
          <a:xfrm>
            <a:off x="5508625" y="3068638"/>
            <a:ext cx="2087563" cy="31686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/>
              <a:t>圧縮理論</a:t>
            </a:r>
          </a:p>
          <a:p>
            <a:pPr algn="ctr"/>
            <a:endParaRPr lang="ja-JP" altLang="en-US"/>
          </a:p>
          <a:p>
            <a:pPr algn="ctr"/>
            <a:r>
              <a:rPr lang="ja-JP" altLang="en-US" sz="1800"/>
              <a:t>・ 情報の効率性</a:t>
            </a:r>
          </a:p>
        </p:txBody>
      </p:sp>
      <p:sp>
        <p:nvSpPr>
          <p:cNvPr id="455687" name="Text Box 7"/>
          <p:cNvSpPr txBox="1">
            <a:spLocks noChangeArrowheads="1"/>
          </p:cNvSpPr>
          <p:nvPr/>
        </p:nvSpPr>
        <p:spPr bwMode="auto">
          <a:xfrm>
            <a:off x="7812088" y="4424363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/>
              <a:t>・・・</a:t>
            </a:r>
          </a:p>
        </p:txBody>
      </p:sp>
      <p:sp>
        <p:nvSpPr>
          <p:cNvPr id="455688" name="Text Box 8"/>
          <p:cNvSpPr txBox="1">
            <a:spLocks noChangeArrowheads="1"/>
          </p:cNvSpPr>
          <p:nvPr/>
        </p:nvSpPr>
        <p:spPr bwMode="auto">
          <a:xfrm>
            <a:off x="900113" y="1700213"/>
            <a:ext cx="52562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3200"/>
              <a:t>符号理論（広義の符号理論）</a:t>
            </a:r>
          </a:p>
        </p:txBody>
      </p:sp>
      <p:sp>
        <p:nvSpPr>
          <p:cNvPr id="455689" name="Text Box 9"/>
          <p:cNvSpPr txBox="1">
            <a:spLocks noChangeArrowheads="1"/>
          </p:cNvSpPr>
          <p:nvPr/>
        </p:nvSpPr>
        <p:spPr bwMode="auto">
          <a:xfrm>
            <a:off x="1187450" y="2324100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ja-JP" altLang="en-US" sz="2400"/>
              <a:t>・ 情</a:t>
            </a:r>
            <a:r>
              <a:rPr lang="ja-JP" altLang="en-US" sz="2400"/>
              <a:t>報量（ビットの導入）　</a:t>
            </a:r>
            <a:r>
              <a:rPr lang="en-US" altLang="ja-JP" sz="2400"/>
              <a:t>⇒</a:t>
            </a:r>
            <a:r>
              <a:rPr lang="ja-JP" altLang="en-US" sz="2400"/>
              <a:t>　様々なデジタル情報</a:t>
            </a:r>
          </a:p>
        </p:txBody>
      </p:sp>
      <p:sp>
        <p:nvSpPr>
          <p:cNvPr id="455690" name="Text Box 10"/>
          <p:cNvSpPr txBox="1">
            <a:spLocks noChangeArrowheads="1"/>
          </p:cNvSpPr>
          <p:nvPr/>
        </p:nvSpPr>
        <p:spPr bwMode="auto">
          <a:xfrm>
            <a:off x="6091238" y="1844675"/>
            <a:ext cx="150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sz="1600">
                <a:solidFill>
                  <a:srgbClr val="FF0000"/>
                </a:solidFill>
              </a:rPr>
              <a:t>＊統計・</a:t>
            </a:r>
            <a:r>
              <a:rPr lang="ja-JP" altLang="en-US" sz="1600">
                <a:solidFill>
                  <a:srgbClr val="FF0000"/>
                </a:solidFill>
              </a:rPr>
              <a:t>確率論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00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00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2386</TotalTime>
  <Words>58</Words>
  <Application>Microsoft Office PowerPoint</Application>
  <PresentationFormat>画面に合わせる 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ＭＳ Ｐ明朝</vt:lpstr>
      <vt:lpstr>Arial</vt:lpstr>
      <vt:lpstr>Times New Roman</vt:lpstr>
      <vt:lpstr>Wingdings</vt:lpstr>
      <vt:lpstr>Pixel</vt:lpstr>
      <vt:lpstr>情報数理特論B</vt:lpstr>
      <vt:lpstr>符号理論（講義前半）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情報数理特論</dc:title>
  <dc:subject>QRコードを作ろう!</dc:subject>
  <dc:creator>幸山直人</dc:creator>
  <cp:lastModifiedBy>KOUYAMA Naoto</cp:lastModifiedBy>
  <cp:revision>234</cp:revision>
  <dcterms:created xsi:type="dcterms:W3CDTF">1601-01-01T00:00:00Z</dcterms:created>
  <dcterms:modified xsi:type="dcterms:W3CDTF">2019-04-16T18:18:20Z</dcterms:modified>
</cp:coreProperties>
</file>