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08" r:id="rId2"/>
    <p:sldId id="46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963A7-99A7-4AD0-B694-7BD2A8BCBA4D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334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25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巡回符号</a:t>
            </a:r>
            <a:r>
              <a:rPr lang="en-US" altLang="ja-JP"/>
              <a:t> </a:t>
            </a:r>
            <a:r>
              <a:rPr lang="ja-JP" altLang="en-US"/>
              <a:t>～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8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2605</TotalTime>
  <Words>79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誤り訂正符号理論（講義後半）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258</cp:revision>
  <dcterms:created xsi:type="dcterms:W3CDTF">1601-01-01T00:00:00Z</dcterms:created>
  <dcterms:modified xsi:type="dcterms:W3CDTF">2019-05-21T12:01:31Z</dcterms:modified>
</cp:coreProperties>
</file>