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09" r:id="rId2"/>
    <p:sldId id="469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EDEDE"/>
    <a:srgbClr val="C0C0C0"/>
    <a:srgbClr val="FFFF0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491F1F-E163-45D5-A229-2D7AF5C64B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69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8707CC-BC3D-4C06-B364-1F55B28B2B7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5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105062-56BE-4114-8238-592F1F219C57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8522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EDEDA-87BD-4D87-8B00-A5FC67BA0F1B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898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/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190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91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オンライン画像のプレースホルダー 2"/>
          <p:cNvSpPr>
            <a:spLocks noGrp="1"/>
          </p:cNvSpPr>
          <p:nvPr>
            <p:ph type="clipArt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744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87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75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1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7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573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1455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95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88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09" name="Text Box 17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kumimoji="0" lang="en-US" altLang="ja-JP" sz="1800" b="1" dirty="0" smtClean="0">
                <a:solidFill>
                  <a:schemeClr val="bg1"/>
                </a:solidFill>
              </a:rPr>
              <a:t>2019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kumimoji="0" lang="ja-JP" altLang="en-US" sz="1800" b="1" dirty="0">
                <a:solidFill>
                  <a:schemeClr val="bg1"/>
                </a:solidFill>
              </a:rPr>
              <a:t>　情報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数理特論</a:t>
            </a:r>
            <a:r>
              <a:rPr kumimoji="0" lang="en-US" altLang="ja-JP" sz="1800" b="1" dirty="0" smtClean="0">
                <a:solidFill>
                  <a:schemeClr val="bg1"/>
                </a:solidFill>
              </a:rPr>
              <a:t>B</a:t>
            </a:r>
            <a:endParaRPr lang="en-US" altLang="ja-JP" sz="1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ja-JP" altLang="en-US" dirty="0" smtClean="0"/>
              <a:t>数理特論</a:t>
            </a:r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ja-JP" altLang="en-US"/>
              <a:t>～ </a:t>
            </a:r>
            <a:r>
              <a:rPr lang="en-US" altLang="ja-JP"/>
              <a:t>BCH</a:t>
            </a:r>
            <a:r>
              <a:rPr lang="ja-JP" altLang="en-US"/>
              <a:t>符号</a:t>
            </a:r>
            <a:r>
              <a:rPr lang="en-US" altLang="ja-JP"/>
              <a:t> </a:t>
            </a:r>
            <a:r>
              <a:rPr lang="ja-JP" altLang="en-US"/>
              <a:t>～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3276600" y="17065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 dirty="0" smtClean="0">
                <a:solidFill>
                  <a:schemeClr val="bg1"/>
                </a:solidFill>
              </a:rPr>
              <a:t>2019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年度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AutoShape 2"/>
          <p:cNvSpPr>
            <a:spLocks noChangeArrowheads="1"/>
          </p:cNvSpPr>
          <p:nvPr/>
        </p:nvSpPr>
        <p:spPr bwMode="auto">
          <a:xfrm>
            <a:off x="7380288" y="3716338"/>
            <a:ext cx="1690687" cy="2087562"/>
          </a:xfrm>
          <a:prstGeom prst="flowChartAlternateProcess">
            <a:avLst/>
          </a:prstGeom>
          <a:solidFill>
            <a:srgbClr val="FFFF00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1" name="AutoShape 3"/>
          <p:cNvSpPr>
            <a:spLocks noChangeArrowheads="1"/>
          </p:cNvSpPr>
          <p:nvPr/>
        </p:nvSpPr>
        <p:spPr bwMode="auto">
          <a:xfrm>
            <a:off x="179388" y="1341438"/>
            <a:ext cx="6985000" cy="51831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2" name="AutoShape 4"/>
          <p:cNvSpPr>
            <a:spLocks noChangeArrowheads="1"/>
          </p:cNvSpPr>
          <p:nvPr/>
        </p:nvSpPr>
        <p:spPr bwMode="auto">
          <a:xfrm>
            <a:off x="468313" y="2205038"/>
            <a:ext cx="5976937" cy="403225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6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誤り訂正符号理論（講義後半）</a:t>
            </a:r>
          </a:p>
        </p:txBody>
      </p:sp>
      <p:sp>
        <p:nvSpPr>
          <p:cNvPr id="396294" name="AutoShape 6"/>
          <p:cNvSpPr>
            <a:spLocks noChangeArrowheads="1"/>
          </p:cNvSpPr>
          <p:nvPr/>
        </p:nvSpPr>
        <p:spPr bwMode="auto">
          <a:xfrm>
            <a:off x="2916238" y="2708275"/>
            <a:ext cx="3024187" cy="331311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5" name="AutoShape 7"/>
          <p:cNvSpPr>
            <a:spLocks noChangeArrowheads="1"/>
          </p:cNvSpPr>
          <p:nvPr/>
        </p:nvSpPr>
        <p:spPr bwMode="auto">
          <a:xfrm>
            <a:off x="3348038" y="4438650"/>
            <a:ext cx="2305050" cy="12954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6" name="AutoShape 8"/>
          <p:cNvSpPr>
            <a:spLocks noChangeArrowheads="1"/>
          </p:cNvSpPr>
          <p:nvPr/>
        </p:nvSpPr>
        <p:spPr bwMode="auto">
          <a:xfrm>
            <a:off x="3563938" y="4941888"/>
            <a:ext cx="1871662" cy="57626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7" name="Text Box 9"/>
          <p:cNvSpPr txBox="1">
            <a:spLocks noChangeArrowheads="1"/>
          </p:cNvSpPr>
          <p:nvPr/>
        </p:nvSpPr>
        <p:spPr bwMode="auto">
          <a:xfrm>
            <a:off x="3737255" y="5014913"/>
            <a:ext cx="10583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 dirty="0"/>
              <a:t>RS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8" name="Text Box 10"/>
          <p:cNvSpPr txBox="1">
            <a:spLocks noChangeArrowheads="1"/>
          </p:cNvSpPr>
          <p:nvPr/>
        </p:nvSpPr>
        <p:spPr bwMode="auto">
          <a:xfrm>
            <a:off x="3618811" y="4510088"/>
            <a:ext cx="12586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ja-JP" b="1" dirty="0"/>
              <a:t>BCH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910738" y="2290763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線形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3291988" y="2795588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巡回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1" name="AutoShape 13"/>
          <p:cNvSpPr>
            <a:spLocks noChangeArrowheads="1"/>
          </p:cNvSpPr>
          <p:nvPr/>
        </p:nvSpPr>
        <p:spPr bwMode="auto">
          <a:xfrm>
            <a:off x="6589713" y="2205038"/>
            <a:ext cx="360362" cy="2016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2" name="Text Box 14"/>
          <p:cNvSpPr txBox="1">
            <a:spLocks noChangeArrowheads="1"/>
          </p:cNvSpPr>
          <p:nvPr/>
        </p:nvSpPr>
        <p:spPr bwMode="auto">
          <a:xfrm>
            <a:off x="6530975" y="2708275"/>
            <a:ext cx="488950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algn="ctr"/>
            <a:r>
              <a:rPr lang="ja-JP" altLang="en-US" b="1"/>
              <a:t>算術符号</a:t>
            </a:r>
            <a:r>
              <a:rPr lang="en-US" altLang="ja-JP" b="1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96303" name="Text Box 15"/>
          <p:cNvSpPr txBox="1">
            <a:spLocks noChangeArrowheads="1"/>
          </p:cNvSpPr>
          <p:nvPr/>
        </p:nvSpPr>
        <p:spPr bwMode="auto">
          <a:xfrm>
            <a:off x="654050" y="1462088"/>
            <a:ext cx="222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b="1" dirty="0"/>
              <a:t>誤り訂正符号</a:t>
            </a:r>
            <a:r>
              <a:rPr lang="ja-JP" altLang="en-US" b="1" dirty="0" smtClean="0"/>
              <a:t>理論</a:t>
            </a:r>
            <a:endParaRPr lang="en-US" altLang="ja-JP" b="1" dirty="0">
              <a:solidFill>
                <a:schemeClr val="folHlink"/>
              </a:solidFill>
            </a:endParaRPr>
          </a:p>
        </p:txBody>
      </p:sp>
      <p:sp>
        <p:nvSpPr>
          <p:cNvPr id="396304" name="Text Box 16"/>
          <p:cNvSpPr txBox="1">
            <a:spLocks noChangeArrowheads="1"/>
          </p:cNvSpPr>
          <p:nvPr/>
        </p:nvSpPr>
        <p:spPr bwMode="auto">
          <a:xfrm>
            <a:off x="695325" y="2754313"/>
            <a:ext cx="2089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ハミング距離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線形写像，像，核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生成行列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検査行列</a:t>
            </a:r>
          </a:p>
        </p:txBody>
      </p:sp>
      <p:sp>
        <p:nvSpPr>
          <p:cNvPr id="396305" name="Text Box 17"/>
          <p:cNvSpPr txBox="1">
            <a:spLocks noChangeArrowheads="1"/>
          </p:cNvSpPr>
          <p:nvPr/>
        </p:nvSpPr>
        <p:spPr bwMode="auto">
          <a:xfrm>
            <a:off x="2089150" y="2300288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＊線</a:t>
            </a:r>
            <a:r>
              <a:rPr lang="ja-JP" altLang="en-US" sz="1600">
                <a:solidFill>
                  <a:srgbClr val="FF0000"/>
                </a:solidFill>
              </a:rPr>
              <a:t>形代数学</a:t>
            </a:r>
          </a:p>
        </p:txBody>
      </p:sp>
      <p:sp>
        <p:nvSpPr>
          <p:cNvPr id="396306" name="Text Box 18"/>
          <p:cNvSpPr txBox="1">
            <a:spLocks noChangeArrowheads="1"/>
          </p:cNvSpPr>
          <p:nvPr/>
        </p:nvSpPr>
        <p:spPr bwMode="auto">
          <a:xfrm>
            <a:off x="4500563" y="2805113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</a:t>
            </a:r>
            <a:r>
              <a:rPr lang="ja-JP" altLang="en-US" sz="1600">
                <a:solidFill>
                  <a:srgbClr val="FF0000"/>
                </a:solidFill>
              </a:rPr>
              <a:t>代数学</a:t>
            </a:r>
          </a:p>
        </p:txBody>
      </p:sp>
      <p:sp>
        <p:nvSpPr>
          <p:cNvPr id="396307" name="Text Box 19"/>
          <p:cNvSpPr txBox="1">
            <a:spLocks noChangeArrowheads="1"/>
          </p:cNvSpPr>
          <p:nvPr/>
        </p:nvSpPr>
        <p:spPr bwMode="auto">
          <a:xfrm>
            <a:off x="3205163" y="3305175"/>
            <a:ext cx="27813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生成多項式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ガロア体（ガロア拡大体）</a:t>
            </a:r>
          </a:p>
        </p:txBody>
      </p:sp>
      <p:sp>
        <p:nvSpPr>
          <p:cNvPr id="396308" name="Line 20"/>
          <p:cNvSpPr>
            <a:spLocks noChangeShapeType="1"/>
          </p:cNvSpPr>
          <p:nvPr/>
        </p:nvSpPr>
        <p:spPr bwMode="auto">
          <a:xfrm>
            <a:off x="2051050" y="3500438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9" name="Line 21"/>
          <p:cNvSpPr>
            <a:spLocks noChangeShapeType="1"/>
          </p:cNvSpPr>
          <p:nvPr/>
        </p:nvSpPr>
        <p:spPr bwMode="auto">
          <a:xfrm>
            <a:off x="2052638" y="3789363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0" name="Line 22"/>
          <p:cNvSpPr>
            <a:spLocks noChangeShapeType="1"/>
          </p:cNvSpPr>
          <p:nvPr/>
        </p:nvSpPr>
        <p:spPr bwMode="auto">
          <a:xfrm>
            <a:off x="4870450" y="4724400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1" name="Line 23"/>
          <p:cNvSpPr>
            <a:spLocks noChangeShapeType="1"/>
          </p:cNvSpPr>
          <p:nvPr/>
        </p:nvSpPr>
        <p:spPr bwMode="auto">
          <a:xfrm>
            <a:off x="4870450" y="5229225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2" name="Text Box 24"/>
          <p:cNvSpPr txBox="1">
            <a:spLocks noChangeArrowheads="1"/>
          </p:cNvSpPr>
          <p:nvPr/>
        </p:nvSpPr>
        <p:spPr bwMode="auto">
          <a:xfrm>
            <a:off x="7812088" y="45085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形式情報</a:t>
            </a:r>
          </a:p>
        </p:txBody>
      </p:sp>
      <p:sp>
        <p:nvSpPr>
          <p:cNvPr id="396313" name="Text Box 25"/>
          <p:cNvSpPr txBox="1">
            <a:spLocks noChangeArrowheads="1"/>
          </p:cNvSpPr>
          <p:nvPr/>
        </p:nvSpPr>
        <p:spPr bwMode="auto">
          <a:xfrm>
            <a:off x="7812088" y="5013325"/>
            <a:ext cx="1147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/>
              <a:t>データの誤り訂正</a:t>
            </a:r>
          </a:p>
        </p:txBody>
      </p:sp>
      <p:sp>
        <p:nvSpPr>
          <p:cNvPr id="396314" name="Text Box 26"/>
          <p:cNvSpPr txBox="1">
            <a:spLocks noChangeArrowheads="1"/>
          </p:cNvSpPr>
          <p:nvPr/>
        </p:nvSpPr>
        <p:spPr bwMode="auto">
          <a:xfrm>
            <a:off x="7593013" y="3860800"/>
            <a:ext cx="1263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/>
              <a:t>QR</a:t>
            </a:r>
            <a:r>
              <a:rPr lang="ja-JP" altLang="en-US" b="1"/>
              <a:t>コード</a:t>
            </a:r>
            <a:r>
              <a:rPr lang="en-US" altLang="ja-JP" b="1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659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2605</TotalTime>
  <Words>79</Words>
  <Application>Microsoft Office PowerPoint</Application>
  <PresentationFormat>画面に合わせる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Ｐ明朝</vt:lpstr>
      <vt:lpstr>Arial</vt:lpstr>
      <vt:lpstr>Times New Roman</vt:lpstr>
      <vt:lpstr>Wingdings</vt:lpstr>
      <vt:lpstr>Pixel</vt:lpstr>
      <vt:lpstr>情報数理特論B</vt:lpstr>
      <vt:lpstr>誤り訂正符号理論（講義後半）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情報数理特論</dc:title>
  <dc:subject>QRコードを作ろう!</dc:subject>
  <dc:creator>幸山直人</dc:creator>
  <cp:lastModifiedBy>KOUYAMA Naoto</cp:lastModifiedBy>
  <cp:revision>259</cp:revision>
  <dcterms:created xsi:type="dcterms:W3CDTF">1601-01-01T00:00:00Z</dcterms:created>
  <dcterms:modified xsi:type="dcterms:W3CDTF">2019-05-21T12:03:34Z</dcterms:modified>
</cp:coreProperties>
</file>