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09" r:id="rId2"/>
    <p:sldId id="46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05062-56BE-4114-8238-592F1F219C57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852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898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</a:t>
            </a:r>
            <a:r>
              <a:rPr lang="en-US" altLang="ja-JP"/>
              <a:t>BCH</a:t>
            </a:r>
            <a:r>
              <a:rPr lang="ja-JP" altLang="en-US"/>
              <a:t>符号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5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79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259</cp:revision>
  <dcterms:created xsi:type="dcterms:W3CDTF">1601-01-01T00:00:00Z</dcterms:created>
  <dcterms:modified xsi:type="dcterms:W3CDTF">2019-05-21T12:03:34Z</dcterms:modified>
</cp:coreProperties>
</file>